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7" r:id="rId1"/>
  </p:sldMasterIdLst>
  <p:sldIdLst>
    <p:sldId id="256" r:id="rId2"/>
    <p:sldId id="260" r:id="rId3"/>
    <p:sldId id="261" r:id="rId4"/>
    <p:sldId id="284" r:id="rId5"/>
    <p:sldId id="266" r:id="rId6"/>
    <p:sldId id="267" r:id="rId7"/>
    <p:sldId id="270" r:id="rId8"/>
    <p:sldId id="269" r:id="rId9"/>
    <p:sldId id="272" r:id="rId10"/>
    <p:sldId id="262" r:id="rId11"/>
    <p:sldId id="265" r:id="rId12"/>
    <p:sldId id="263" r:id="rId13"/>
    <p:sldId id="264" r:id="rId14"/>
    <p:sldId id="275" r:id="rId15"/>
    <p:sldId id="274" r:id="rId16"/>
    <p:sldId id="276" r:id="rId17"/>
    <p:sldId id="277" r:id="rId18"/>
    <p:sldId id="278" r:id="rId19"/>
    <p:sldId id="279" r:id="rId20"/>
    <p:sldId id="273" r:id="rId21"/>
    <p:sldId id="280" r:id="rId22"/>
    <p:sldId id="281" r:id="rId23"/>
    <p:sldId id="282" r:id="rId24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0E01C1F-C01E-4336-8CDE-97E976AC7F0F}" v="1" dt="2020-05-04T13:47:12.481"/>
    <p1510:client id="{41E4B745-1EB5-4A15-94A5-10AF4DBACFAF}" v="1" dt="2020-05-05T09:38:59.340"/>
    <p1510:client id="{498215B0-6C4C-4A95-9286-0265D22E0602}" v="680" dt="2020-05-04T13:39:35.807"/>
    <p1510:client id="{9E87FB23-2FCB-4AD6-B04E-FF8318D78581}" v="91" dt="2020-05-04T16:06:05.870"/>
    <p1510:client id="{A50E7BB7-E373-4553-B3D2-FAC00D0CD9C6}" v="2" dt="2020-05-05T12:33:23.057"/>
    <p1510:client id="{AA0C3E43-BFC6-49C6-B9AB-4DE86187AF2B}" v="721" dt="2020-05-04T08:05:38.378"/>
    <p1510:client id="{AFFEB4F8-D013-4A87-BAB0-2D10713085B1}" v="421" dt="2020-05-05T09:27:05.238"/>
    <p1510:client id="{D357B487-0B77-4BF5-8146-21EAD3F75D9B}" v="39" dt="2020-05-03T16:02:45.199"/>
    <p1510:client id="{F26ED5BF-8EBC-4A8A-B573-23ADFA7B100C}" v="451" dt="2020-05-03T15:01:11.51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2" autoAdjust="0"/>
    <p:restoredTop sz="94660"/>
  </p:normalViewPr>
  <p:slideViewPr>
    <p:cSldViewPr snapToGrid="0">
      <p:cViewPr varScale="1">
        <p:scale>
          <a:sx n="89" d="100"/>
          <a:sy n="89" d="100"/>
        </p:scale>
        <p:origin x="8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5-04T09:04:25.07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15781 4211 16383 0 0,'39'0'0'0'0,"-1"0"0"0"0,1 0 0 0 0,-1 0 0 0 0,1 0 0 0 0,-1 0 0 0 0,39 0 0 0 0,0 0 0 0 0,-38 0 0 0 0,38 0 0 0 0,38 0 0 0 0,1 0 0 0 0,-40 0 0 0 0,78 39 0 0 0,-38-39 0 0 0,-1 0 0 0 0,-38 38 0 0 0,0-38 0 0 0,-38 0 0 0 0,38 0 0 0 0,0 0 0 0 0,-39 0 0 0 0,39 0 0 0 0,0 0 0 0 0,-38 0 0 0 0,76 0 0 0 0,-38 0 0 0 0,0 0 0 0 0,0 0 0 0 0,0 0 0 0 0,-39 0 0 0 0,39 0 0 0 0,0 0 0 0 0,-38 0 0 0 0,-1 0 0 0 0,39 0 0 0 0,-38 0 0 0 0,38 0 0 0 0,-39 0 0 0 0,1-38 0 0 0,38 38 0 0 0,-39 0 0 0 0,39 0 0 0 0,-38-39 0 0 0,-1 39 0 0 0,39 0 0 0 0,-38-38 0 0 0,-1 38 0 0 0,39 0 0 0 0,-38-39 0 0 0,-1 39 0 0 0,39 0 0 0 0,-39-38 0 0 0,1 38 0 0 0,-1 0 0 0 0,1 0 0 0 0,-39-39 0 0 0,38 39 0 0 0,-38-38 0 0 0,0-1 0 0 0,0 1 0 0 0,0-39 0 0 0,-38 38 0 0 0,-1 1 0 0 0,-38-1 0 0 0,39 1 0 0 0,-1-39 0 0 0,-76 38 0 0 0,0 1 0 0 0,38-1 0 0 0,-39 1 0 0 0,-76-39 0 0 0,76 38 0 0 0,1 1 0 0 0,-1 38 0 0 0,1-39 0 0 0,38 39 0 0 0,0 0 0 0 0,0 0 0 0 0,0 0 0 0 0,0-38 0 0 0,39 38 0 0 0,-39 0 0 0 0,0 0 0 0 0,-39 0 0 0 0,39 0 0 0 0,-38 0 0 0 0,-1 0 0 0 0,-38 0 0 0 0,77 0 0 0 0,-77 0 0 0 0,77 0 0 0 0,1 0 0 0 0,-1 0 0 0 0,0 0 0 0 0,38 38 0 0 0,1-38 0 0 0,-39 0 0 0 0,38 0 0 0 0,1 0 0 0 0,-1 0 0 0 0,1 39 0 0 0,-1-39 0 0 0,39 38 0 0 0,-38-38 0 0 0,38 39 0 0 0,-39-39 0 0 0,1 38 0 0 0,38 1 0 0 0,-39-39 0 0 0,39 38 0 0 0,-38 1 0 0 0,38-1 0 0 0,-39-38 0 0 0,39 39 0 0 0,0-1 0 0 0,0 1 0 0 0,0-1 0 0 0,0 1 0 0 0,0-1 0 0 0,0 1 0 0 0,0-1 0 0 0,0 1 0 0 0,0-1 0 0 0,39-38 0 0 0,-1 39 0 0 0,1-39 0 0 0,-39 38 0 0 0,0-38-16383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5-04T09:04:25.07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22873 4123 16383 0 0,'39'0'0'0'0,"-1"38"0"0"0,39-38 0 0 0,0 0 0 0 0,-38 0 0 0 0,-1 0 0 0 0,1 0 0 0 0,-1 0 0 0 0,1 0 0 0 0,-1 0 0 0 0,1 0 0 0 0,-1 0 0 0 0,0 0 0 0 0,1 0 0 0 0,-1 0 0 0 0,1 0 0 0 0,-39-38 0 0 0,38 38 0 0 0,1-39 0 0 0,-39 1 0 0 0,0-1 0 0 0,38 39 0 0 0,-38-38 0 0 0,0-39 0 0 0,0 38 0 0 0,0 1 0 0 0,0 0 0 0 0,0-1 0 0 0,0 1 0 0 0,0-1 0 0 0,0 1 0 0 0,0-1 0 0 0,0 1 0 0 0,0-1 0 0 0,0 1 0 0 0,0-1 0 0 0,-38 39 0 0 0,38-38 0 0 0,0-1 0 0 0,-39 39 0 0 0,39-38 0 0 0,-38 38 0 0 0,-1-39 0 0 0,1 39 0 0 0,-1-38 0 0 0,1-1 0 0 0,-39 39 0 0 0,39 0 0 0 0,-1-38 0 0 0,1 38 0 0 0,-1 0 0 0 0,1 0 0 0 0,-1 0 0 0 0,1 0 0 0 0,-1 0 0 0 0,-38 0 0 0 0,39 0 0 0 0,-1 0 0 0 0,1 0 0 0 0,-1 38 0 0 0,39 1 0 0 0,-38-39 0 0 0,38 38 0 0 0,0 1 0 0 0,0-1 0 0 0,-39 1 0 0 0,39-1 0 0 0,0 1 0 0 0,0-1 0 0 0,0 39 0 0 0,0-38 0 0 0,0-1 0 0 0,0 1 0 0 0,0-1 0 0 0,0 1 0 0 0,0-1 0 0 0,0 0 0 0 0,0 1 0 0 0,0-1 0 0 0,0 1 0 0 0,0-1 0 0 0,0 1 0 0 0,39-39 0 0 0,-39 38 0 0 0,0 1 0 0 0,38-39 0 0 0,1 38 0 0 0,-1 1 0 0 0,1-39 0 0 0,-39 0-16383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5-04T09:04:25.07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2199 7641 16383 0 0,'42'0'0'0'0,"-1"0"0"0"0,1 0 0 0 0,-1 0 0 0 0,1 0 0 0 0,-1 0 0 0 0,1 0 0 0 0,-1 0 0 0 0,1 0 0 0 0,-1 42 0 0 0,1-42 0 0 0,-1 0 0 0 0,1 41 0 0 0,-1-41 0 0 0,42 0 0 0 0,-41 0 0 0 0,-1 42 0 0 0,1-42 0 0 0,-1 0 0 0 0,42 41 0 0 0,-41-41 0 0 0,-1 0 0 0 0,1 0 0 0 0,-1 0 0 0 0,1 0 0 0 0,-1 42 0 0 0,1-42 0 0 0,-1 0 0 0 0,1 0 0 0 0,-1 0 0 0 0,1 0 0 0 0,-1 0 0 0 0,1 0 0 0 0,-1 0 0 0 0,1 0 0 0 0,-1 0 0 0 0,1 0 0 0 0,-1 0 0 0 0,1 0 0 0 0,41 0 0 0 0,-42 0 0 0 0,1 0 0 0 0,-1 0 0 0 0,1 0 0 0 0,0 0 0 0 0,-1 0 0 0 0,1 0 0 0 0,-1 0 0 0 0,1 0 0 0 0,-1 0 0 0 0,1 0 0 0 0,-1 0 0 0 0,1 0 0 0 0,-1 0 0 0 0,1 0 0 0 0,-1 0 0 0 0,1 0 0 0 0,-1 0 0 0 0,1 0 0 0 0,41 0 0 0 0,-42 0 0 0 0,1 0 0 0 0,-1 0 0 0 0,1 0 0 0 0,-1 0 0 0 0,1 0 0 0 0,-1 0 0 0 0,1 0 0 0 0,-1 0 0 0 0,-41-42 0 0 0,42 42 0 0 0,-1 0 0 0 0,1 0 0 0 0,-1 0 0 0 0,1 0 0 0 0,-1 0 0 0 0,1-41 0 0 0,-1 41 0 0 0,1 0 0 0 0,-1-42 0 0 0,1 42 0 0 0,-1 0 0 0 0,1-41 0 0 0,-1 41 0 0 0,1 0 0 0 0,-1 0 0 0 0,-41-42 0 0 0,42 42 0 0 0,-42-41 0 0 0,0 41-16383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5-04T09:04:25.07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2258 8776 16383 0 0,'0'41'0'0'0,"42"-41"0"0"0,-42 42 0 0 0,41-1 0 0 0,1-41 0 0 0,-1 0 0 0 0,-41 42 0 0 0,42-42 0 0 0,-42 41 0 0 0,41-41 0 0 0,-41 42 0 0 0,42-42 0 0 0,-1 0 0 0 0,-41 41 0 0 0,42-41 0 0 0,-42 42 0 0 0,41-42 0 0 0,1 0 0 0 0,-1 41 0 0 0,1-41 0 0 0,-1 0 0 0 0,1 0 0 0 0,-1 0 0 0 0,-41 42 0 0 0,42-42 0 0 0,-1 0 0 0 0,1 0 0 0 0,-1 0 0 0 0,1 0 0 0 0,-42 41 0 0 0,41-41 0 0 0,1 0 0 0 0,-1 0 0 0 0,1 0 0 0 0,-1 0 0 0 0,-41 42 0 0 0,42-42 0 0 0,-1 0 0 0 0,1 0 0 0 0,-1 0 0 0 0,1 0 0 0 0,-1 0 0 0 0,1 0 0 0 0,-1 0 0 0 0,1 0 0 0 0,-1 0 0 0 0,1 0 0 0 0,-1 0 0 0 0,1 0 0 0 0,-1 0 0 0 0,1 0 0 0 0,-1 0 0 0 0,1 0 0 0 0,-1 0 0 0 0,1 0 0 0 0,-1 0 0 0 0,1 0 0 0 0,-1 0 0 0 0,1 0 0 0 0,-1 0 0 0 0,1 0 0 0 0,-1 0 0 0 0,1 0 0 0 0,-1 0 0 0 0,1 0 0 0 0,-1 0 0 0 0,1 0 0 0 0,-1 0 0 0 0,1 0 0 0 0,-42 41 0 0 0,83-41 0 0 0,-42 0 0 0 0,1 0 0 0 0,-1 0 0 0 0,1 0 0 0 0,-1 0 0 0 0,1 0 0 0 0,-1 0 0 0 0,42 0 0 0 0,-41 42 0 0 0,-1-42 0 0 0,1 0 0 0 0,-1 0 0 0 0,1 0 0 0 0,-1 0 0 0 0,1 0 0 0 0,-1 0 0 0 0,1 0 0 0 0,-1 0 0 0 0,1 0 0 0 0,-1 0 0 0 0,1 0 0 0 0,-1 0 0 0 0,1 0 0 0 0,-1 0 0 0 0,1 0 0 0 0,-1 0 0 0 0,1 0 0 0 0,-1 0 0 0 0,1 0 0 0 0,-1 0 0 0 0,1 0 0 0 0,-1 0 0 0 0,1 0 0 0 0,-1 0 0 0 0,1 0 0 0 0,-1 0 0 0 0,1 0 0 0 0,-1 0 0 0 0,1 0 0 0 0,-1 0 0 0 0,1 0 0 0 0,-1 0 0 0 0,1 0 0 0 0,-1 0 0 0 0,1 0 0 0 0,-1 0 0 0 0,1 0 0 0 0,0 0 0 0 0,-1 0 0 0 0,1 0 0 0 0,-1 0 0 0 0,1 0 0 0 0,-1 0 0 0 0,1 0 0 0 0,-1-42 0 0 0,1 42 0 0 0,-1 0 0 0 0,1 0 0 0 0,-1 0 0 0 0,1 0 0 0 0,-1 0 0 0 0,1 0 0 0 0,-1 0 0 0 0,1 0 0 0 0,-42-41 0 0 0,41 41 0 0 0,42 0 0 0 0,-41 0 0 0 0,-1-42 0 0 0,1 42 0 0 0,-42-41 0 0 0,41 41 0 0 0,1 0 0 0 0,-1 0 0 0 0,42 0 0 0 0,-83-42 0 0 0,42 42 0 0 0,-1 0 0 0 0,1 0 0 0 0,-1-41 0 0 0,1 41 0 0 0,-1 0 0 0 0,1-42 0 0 0,-1 42 0 0 0,1 0 0 0 0,-1 0 0 0 0,1 0 0 0 0,-42-41 0 0 0,41 41 0 0 0,1 0 0 0 0,-1 0 0 0 0,1 0 0 0 0,-1 0 0 0 0,1-42 0 0 0,-1 42 0 0 0,1 0 0 0 0,-1 0 0 0 0,1 0 0 0 0,-42-41 0 0 0,41 41 0 0 0,1 0 0 0 0,-42-42 0 0 0,41 42 0 0 0,1 0 0 0 0,-1 0 0 0 0,1 0 0 0 0,-42-41 0 0 0,41 41 0 0 0,1 0 0 0 0,-42-42 0 0 0,41 42 0 0 0,-41 0-16383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5-04T09:04:23.66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11195 2931 16383 0 0,'42'41'0'0'0,"-1"-41"0"0"0,1 0 0 0 0,-42 42 0 0 0,41-42 0 0 0,1 0 0 0 0,-1 0 0 0 0,-41 41 0 0 0,42-41 0 0 0,-1 0 0 0 0,1 0 0 0 0,-1 0 0 0 0,1 0 0 0 0,-1 0 0 0 0,1 0 0 0 0,-1 0 0 0 0,1 0 0 0 0,-1 0 0 0 0,1 0 0 0 0,-1 0 0 0 0,-41-41 0 0 0,0-1 0 0 0,0 1 0 0 0,0-1 0 0 0,0 1 0 0 0,0-1 0 0 0,0 1 0 0 0,0-1 0 0 0,0 1 0 0 0,0-1 0 0 0,0 1 0 0 0,0-1 0 0 0,0 1 0 0 0,0-1 0 0 0,0 1 0 0 0,-41 41 0 0 0,41-42 0 0 0,-42 42 0 0 0,1 0 0 0 0,-1 0 0 0 0,1 0 0 0 0,41-41 0 0 0,-42 41 0 0 0,1 0 0 0 0,-1 0 0 0 0,1 0 0 0 0,41-42 0 0 0,-42 42 0 0 0,1 0 0 0 0,-1 0 0 0 0,1 0 0 0 0,-1 0 0 0 0,1 0 0 0 0,-1 0 0 0 0,42 42 0 0 0,0-1 0 0 0,0 1 0 0 0,0-1 0 0 0,-41-41 0 0 0,41 42 0 0 0,-42-42 0 0 0,42 41 0 0 0,0 1 0 0 0,0-1 0 0 0,0 1 0 0 0,0-1 0 0 0,0 1 0 0 0,0-42-16383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5-04T09:04:23.66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13518 10453 16383 0 0,'0'-41'0'0'0,"0"-1"0"0"0,41 42 0 0 0,1-41 0 0 0,-1 41 0 0 0,1 0 0 0 0,-1 0 0 0 0,42 0 0 0 0,-41 0 0 0 0,-1 0 0 0 0,1 0 0 0 0,-1 0 0 0 0,1 0 0 0 0,-1 0 0 0 0,1 0 0 0 0,-42-42 0 0 0,41 42 0 0 0,1 0 0 0 0,-1 0 0 0 0,1 0 0 0 0,-1 0 0 0 0,1 0 0 0 0,-42-41 0 0 0,41 41 0 0 0,-41 0-16383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5-04T10:51:23.40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3545 7726 16383 0 0,'0'0'-16383'0'0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5-04T13:38:38.78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6932 3757 16383 0 0,'0'0'-16383'0'0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5/5/2020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98560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85060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5/5/2020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548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81681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5/5/2020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75102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38619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5/5/2020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86050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5/5/2020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58807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5/5/2020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91268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5/5/2020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51192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47191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</a:t>
            </a:r>
          </a:p>
          <a:p>
            <a:pPr lvl="6"/>
            <a:r>
              <a:rPr lang="en-US" dirty="0"/>
              <a:t>Seve</a:t>
            </a:r>
          </a:p>
          <a:p>
            <a:pPr lvl="7"/>
            <a:r>
              <a:rPr lang="en-US" dirty="0"/>
              <a:t>Eight</a:t>
            </a:r>
          </a:p>
          <a:p>
            <a:pPr lvl="8"/>
            <a:r>
              <a:rPr lang="en-US" dirty="0"/>
              <a:t>nine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5/5/2020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536158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8" r:id="rId1"/>
    <p:sldLayoutId id="2147483809" r:id="rId2"/>
    <p:sldLayoutId id="2147483810" r:id="rId3"/>
    <p:sldLayoutId id="2147483811" r:id="rId4"/>
    <p:sldLayoutId id="2147483812" r:id="rId5"/>
    <p:sldLayoutId id="2147483813" r:id="rId6"/>
    <p:sldLayoutId id="2147483814" r:id="rId7"/>
    <p:sldLayoutId id="2147483815" r:id="rId8"/>
    <p:sldLayoutId id="2147483816" r:id="rId9"/>
    <p:sldLayoutId id="2147483817" r:id="rId10"/>
    <p:sldLayoutId id="2147483818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customXml" Target="../ink/ink1.xml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6.png"/><Relationship Id="rId11" Type="http://schemas.openxmlformats.org/officeDocument/2006/relationships/customXml" Target="../ink/ink4.xml"/><Relationship Id="rId5" Type="http://schemas.openxmlformats.org/officeDocument/2006/relationships/customXml" Target="../ink/ink2.xml"/><Relationship Id="rId10" Type="http://schemas.openxmlformats.org/officeDocument/2006/relationships/image" Target="../media/image29.png"/><Relationship Id="rId4" Type="http://schemas.openxmlformats.org/officeDocument/2006/relationships/image" Target="../media/image250.png"/><Relationship Id="rId9" Type="http://schemas.openxmlformats.org/officeDocument/2006/relationships/customXml" Target="../ink/ink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1.png"/><Relationship Id="rId7" Type="http://schemas.openxmlformats.org/officeDocument/2006/relationships/customXml" Target="../ink/ink6.xm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customXml" Target="../ink/ink5.xml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3" Type="http://schemas.openxmlformats.org/officeDocument/2006/relationships/customXml" Target="../ink/ink7.xml"/><Relationship Id="rId7" Type="http://schemas.openxmlformats.org/officeDocument/2006/relationships/image" Target="../media/image3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6.png"/><Relationship Id="rId4" Type="http://schemas.openxmlformats.org/officeDocument/2006/relationships/customXml" Target="../ink/ink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hyperlink" Target="file:///Z:\chalyshma\Fundamentals%20of%20Programming\byteofpython_120.pdf" TargetMode="External"/><Relationship Id="rId3" Type="http://schemas.openxmlformats.org/officeDocument/2006/relationships/hyperlink" Target="https://habr.com/en/sandbox/132503/" TargetMode="External"/><Relationship Id="rId7" Type="http://schemas.openxmlformats.org/officeDocument/2006/relationships/hyperlink" Target="https://younglinux.info/tkinter/widget.php" TargetMode="External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etanit.com/python/tutorial/9.5.php" TargetMode="External"/><Relationship Id="rId5" Type="http://schemas.openxmlformats.org/officeDocument/2006/relationships/hyperlink" Target="https://pythonru.com/uroki/obuchenie-python-gui-uroki-po-tkinter" TargetMode="External"/><Relationship Id="rId4" Type="http://schemas.openxmlformats.org/officeDocument/2006/relationships/hyperlink" Target="https://proglib.io/p/parsing-course" TargetMode="External"/><Relationship Id="rId9" Type="http://schemas.openxmlformats.org/officeDocument/2006/relationships/hyperlink" Target="https://stackoverflow.com/questions/46860838/web-scraping-python-beautifulsoup-requests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8">
            <a:extLst>
              <a:ext uri="{FF2B5EF4-FFF2-40B4-BE49-F238E27FC236}">
                <a16:creationId xmlns:a16="http://schemas.microsoft.com/office/drawing/2014/main" id="{D441E7DC-C148-4A95-AF2B-D613C2820E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Rectangle 10">
            <a:extLst>
              <a:ext uri="{FF2B5EF4-FFF2-40B4-BE49-F238E27FC236}">
                <a16:creationId xmlns:a16="http://schemas.microsoft.com/office/drawing/2014/main" id="{3FB3E502-7B9D-4CC2-AEF1-61E35D08ED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12">
            <a:extLst>
              <a:ext uri="{FF2B5EF4-FFF2-40B4-BE49-F238E27FC236}">
                <a16:creationId xmlns:a16="http://schemas.microsoft.com/office/drawing/2014/main" id="{BC3DFB63-5ACC-44EB-A0A9-33D0ADA3ED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4">
            <a:extLst>
              <a:ext uri="{FF2B5EF4-FFF2-40B4-BE49-F238E27FC236}">
                <a16:creationId xmlns:a16="http://schemas.microsoft.com/office/drawing/2014/main" id="{AB9EC6EB-20B4-47D9-B377-8AB3F9EDFB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C39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Рисунок 4" descr="Изображение выглядит как человек, внутренний, стол, использует&#10;&#10;Описание создано с очень высокой степенью достоверности">
            <a:extLst>
              <a:ext uri="{FF2B5EF4-FFF2-40B4-BE49-F238E27FC236}">
                <a16:creationId xmlns:a16="http://schemas.microsoft.com/office/drawing/2014/main" id="{B77458AC-23E7-403D-A028-A58F639019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147" r="1" b="6033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A1D6CD10-98FC-4295-B0E3-77908B8EC3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5FAFB9A-5788-4ADC-9E12-A5AB9C0D1ACC}"/>
              </a:ext>
            </a:extLst>
          </p:cNvPr>
          <p:cNvSpPr txBox="1"/>
          <p:nvPr/>
        </p:nvSpPr>
        <p:spPr>
          <a:xfrm>
            <a:off x="4076521" y="2768180"/>
            <a:ext cx="4367841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3200" b="1" i="1" dirty="0">
                <a:solidFill>
                  <a:schemeClr val="bg1">
                    <a:lumMod val="95000"/>
                  </a:schemeClr>
                </a:solidFill>
                <a:latin typeface="Comic Sans MS"/>
              </a:rPr>
              <a:t>PROJECT WORK </a:t>
            </a:r>
          </a:p>
          <a:p>
            <a:endParaRPr lang="ru-RU" sz="3200" b="1" i="1" dirty="0">
              <a:solidFill>
                <a:schemeClr val="bg1">
                  <a:lumMod val="95000"/>
                </a:schemeClr>
              </a:solidFill>
              <a:latin typeface="Comic Sans MS"/>
            </a:endParaRPr>
          </a:p>
          <a:p>
            <a:r>
              <a:rPr lang="ru-RU" sz="3200" b="1" i="1" dirty="0">
                <a:solidFill>
                  <a:schemeClr val="bg1">
                    <a:lumMod val="95000"/>
                  </a:schemeClr>
                </a:solidFill>
                <a:latin typeface="Comic Sans MS"/>
              </a:rPr>
              <a:t>LYRICS FINDER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817BB25-8904-4B05-A4CF-8E79FF660ED4}"/>
              </a:ext>
            </a:extLst>
          </p:cNvPr>
          <p:cNvSpPr txBox="1"/>
          <p:nvPr/>
        </p:nvSpPr>
        <p:spPr>
          <a:xfrm>
            <a:off x="7886521" y="5384859"/>
            <a:ext cx="4367841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2400" b="1" dirty="0">
                <a:solidFill>
                  <a:schemeClr val="bg1">
                    <a:lumMod val="95000"/>
                  </a:schemeClr>
                </a:solidFill>
                <a:latin typeface="Comic Sans MS"/>
              </a:rPr>
              <a:t>ZHAKUPOVA ZARINA</a:t>
            </a:r>
          </a:p>
          <a:p>
            <a:r>
              <a:rPr lang="ru-RU" sz="2400" b="1" dirty="0">
                <a:solidFill>
                  <a:schemeClr val="bg1">
                    <a:lumMod val="95000"/>
                  </a:schemeClr>
                </a:solidFill>
                <a:latin typeface="Comic Sans MS"/>
              </a:rPr>
              <a:t>190109013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B6D2122-6AE2-411B-89D4-04A13BCA82B2}"/>
              </a:ext>
            </a:extLst>
          </p:cNvPr>
          <p:cNvSpPr txBox="1"/>
          <p:nvPr/>
        </p:nvSpPr>
        <p:spPr>
          <a:xfrm>
            <a:off x="755350" y="5456746"/>
            <a:ext cx="4367841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3200" b="1" i="1">
                <a:solidFill>
                  <a:schemeClr val="bg1">
                    <a:lumMod val="95000"/>
                  </a:schemeClr>
                </a:solidFill>
                <a:latin typeface="Comic Sans MS"/>
              </a:rPr>
              <a:t>FOP</a:t>
            </a:r>
            <a:endParaRPr lang="ru-RU" sz="3200" b="1" i="1" dirty="0">
              <a:solidFill>
                <a:schemeClr val="bg1">
                  <a:lumMod val="95000"/>
                </a:schemeClr>
              </a:solidFill>
              <a:latin typeface="Comic Sans MS"/>
            </a:endParaRPr>
          </a:p>
        </p:txBody>
      </p:sp>
    </p:spTree>
    <p:extLst>
      <p:ext uri="{BB962C8B-B14F-4D97-AF65-F5344CB8AC3E}">
        <p14:creationId xmlns:p14="http://schemas.microsoft.com/office/powerpoint/2010/main" val="135165157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441E7DC-C148-4A95-AF2B-D613C2820E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FB3E502-7B9D-4CC2-AEF1-61E35D08ED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C3DFB63-5ACC-44EB-A0A9-33D0ADA3ED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Рисунок 5" descr="Изображение выглядит как снимок экрана&#10;&#10;Описание создано с очень высокой степенью достоверности">
            <a:extLst>
              <a:ext uri="{FF2B5EF4-FFF2-40B4-BE49-F238E27FC236}">
                <a16:creationId xmlns:a16="http://schemas.microsoft.com/office/drawing/2014/main" id="{2F565FA0-A617-4D0F-AE2C-34BC541D951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410" r="9367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252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6B695AA2-4B70-477F-AF90-536B720A1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pic>
        <p:nvPicPr>
          <p:cNvPr id="4" name="Рисунок 4" descr="Изображение выглядит как текст&#10;&#10;Описание создано с очень высокой степенью достоверности">
            <a:extLst>
              <a:ext uri="{FF2B5EF4-FFF2-40B4-BE49-F238E27FC236}">
                <a16:creationId xmlns:a16="http://schemas.microsoft.com/office/drawing/2014/main" id="{A7E4415F-5BE8-45F0-AE1F-1AFAE8D2945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b="927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8B2EFFB-A304-4372-8B01-DDFB7359E518}"/>
              </a:ext>
            </a:extLst>
          </p:cNvPr>
          <p:cNvSpPr txBox="1"/>
          <p:nvPr/>
        </p:nvSpPr>
        <p:spPr>
          <a:xfrm>
            <a:off x="51760" y="1374476"/>
            <a:ext cx="12102859" cy="452431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3600" cap="all" dirty="0">
                <a:solidFill>
                  <a:schemeClr val="accent6">
                    <a:lumMod val="20000"/>
                    <a:lumOff val="80000"/>
                  </a:schemeClr>
                </a:solidFill>
                <a:latin typeface="Corbel"/>
              </a:rPr>
              <a:t>WE NEED TO SHOW THIS LIST OF SONGS SO THAT THE USER SELECTS WHAT HE IS LOOKING FOR. </a:t>
            </a:r>
            <a:r>
              <a:rPr lang="ru-RU" sz="3600" dirty="0">
                <a:solidFill>
                  <a:schemeClr val="accent6">
                    <a:lumMod val="20000"/>
                    <a:lumOff val="80000"/>
                  </a:schemeClr>
                </a:solidFill>
                <a:latin typeface="Corbel"/>
              </a:rPr>
              <a:t>  </a:t>
            </a:r>
            <a:br>
              <a:rPr lang="ru-RU" sz="3600" dirty="0"/>
            </a:br>
            <a:r>
              <a:rPr lang="ru-RU" sz="3600" dirty="0">
                <a:solidFill>
                  <a:schemeClr val="accent6">
                    <a:lumMod val="20000"/>
                    <a:lumOff val="80000"/>
                  </a:schemeClr>
                </a:solidFill>
                <a:latin typeface="Corbel"/>
              </a:rPr>
              <a:t>THEN SHOW THE LYRICS OF THIS SONG.  </a:t>
            </a:r>
            <a:br>
              <a:rPr lang="ru-RU" sz="3600" dirty="0"/>
            </a:br>
            <a:r>
              <a:rPr lang="ru-RU" sz="3600" dirty="0">
                <a:solidFill>
                  <a:schemeClr val="accent6">
                    <a:lumMod val="20000"/>
                    <a:lumOff val="80000"/>
                  </a:schemeClr>
                </a:solidFill>
                <a:latin typeface="Corbel"/>
              </a:rPr>
              <a:t>FOR THIS WE USE LIBRARIES AS </a:t>
            </a:r>
            <a:r>
              <a:rPr lang="ru-RU" sz="3600" dirty="0">
                <a:solidFill>
                  <a:schemeClr val="accent1">
                    <a:lumMod val="25000"/>
                    <a:lumOff val="75000"/>
                  </a:schemeClr>
                </a:solidFill>
                <a:latin typeface="Corbel"/>
              </a:rPr>
              <a:t>A BEAUTIF</a:t>
            </a:r>
            <a:r>
              <a:rPr lang="ru-RU" sz="3600" cap="all" dirty="0">
                <a:solidFill>
                  <a:schemeClr val="accent1">
                    <a:lumMod val="25000"/>
                    <a:lumOff val="75000"/>
                  </a:schemeClr>
                </a:solidFill>
                <a:latin typeface="Corbel"/>
              </a:rPr>
              <a:t>UL SOUP</a:t>
            </a:r>
            <a:r>
              <a:rPr lang="ru-RU" sz="3600" cap="all" dirty="0">
                <a:solidFill>
                  <a:schemeClr val="accent6">
                    <a:lumMod val="20000"/>
                    <a:lumOff val="80000"/>
                  </a:schemeClr>
                </a:solidFill>
                <a:latin typeface="Corbel"/>
              </a:rPr>
              <a:t> AND </a:t>
            </a:r>
            <a:endParaRPr lang="ru-RU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  <a:p>
            <a:r>
              <a:rPr lang="ru-RU" sz="3600" cap="all" dirty="0">
                <a:solidFill>
                  <a:schemeClr val="accent1">
                    <a:lumMod val="25000"/>
                    <a:lumOff val="75000"/>
                  </a:schemeClr>
                </a:solidFill>
                <a:latin typeface="Corbel"/>
              </a:rPr>
              <a:t>REQUESTS</a:t>
            </a:r>
            <a:r>
              <a:rPr lang="ru-RU" sz="3600" cap="all" dirty="0">
                <a:solidFill>
                  <a:schemeClr val="accent6">
                    <a:lumMod val="20000"/>
                    <a:lumOff val="80000"/>
                  </a:schemeClr>
                </a:solidFill>
                <a:latin typeface="Corbel"/>
              </a:rPr>
              <a:t>. BEAUTIFUL SOUP IS A LIBRARY THAT MAKES IT EASY TO SCRAPE INFORMATION FROM WEB PAGES. </a:t>
            </a:r>
            <a:r>
              <a:rPr lang="ru-RU" sz="3600" dirty="0">
                <a:solidFill>
                  <a:schemeClr val="accent6">
                    <a:lumMod val="20000"/>
                    <a:lumOff val="80000"/>
                  </a:schemeClr>
                </a:solidFill>
                <a:latin typeface="Corbel"/>
              </a:rPr>
              <a:t>  </a:t>
            </a:r>
            <a:br>
              <a:rPr lang="ru-RU" sz="3600" dirty="0"/>
            </a:br>
            <a:r>
              <a:rPr lang="ru-RU" sz="3600" dirty="0">
                <a:solidFill>
                  <a:schemeClr val="accent6">
                    <a:lumMod val="20000"/>
                    <a:lumOff val="80000"/>
                  </a:schemeClr>
                </a:solidFill>
                <a:latin typeface="Corbel"/>
              </a:rPr>
              <a:t>REQUESTS LIBRARY ALLOWS US TO INTERA</a:t>
            </a:r>
            <a:r>
              <a:rPr lang="ru-RU" sz="3600" cap="all" dirty="0">
                <a:solidFill>
                  <a:schemeClr val="accent6">
                    <a:lumMod val="20000"/>
                    <a:lumOff val="80000"/>
                  </a:schemeClr>
                </a:solidFill>
                <a:latin typeface="Corbel"/>
              </a:rPr>
              <a:t>CT WITH WEB APPLICATIONS WITH A MINIMUM AMOUNT OF CODE.</a:t>
            </a:r>
            <a:r>
              <a:rPr lang="ru-RU" sz="3600" dirty="0">
                <a:solidFill>
                  <a:schemeClr val="accent6">
                    <a:lumMod val="20000"/>
                    <a:lumOff val="80000"/>
                  </a:schemeClr>
                </a:solidFill>
                <a:latin typeface="Corbel"/>
              </a:rPr>
              <a:t> </a:t>
            </a:r>
            <a:endParaRPr lang="ru-RU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34967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5">
            <a:extLst>
              <a:ext uri="{FF2B5EF4-FFF2-40B4-BE49-F238E27FC236}">
                <a16:creationId xmlns:a16="http://schemas.microsoft.com/office/drawing/2014/main" id="{50C31CBF-0850-4AF2-BB3E-EF54C46C90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6200" y="1201558"/>
            <a:ext cx="8951768" cy="69272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Рукописный ввод 5">
                <a:extLst>
                  <a:ext uri="{FF2B5EF4-FFF2-40B4-BE49-F238E27FC236}">
                    <a16:creationId xmlns:a16="http://schemas.microsoft.com/office/drawing/2014/main" id="{7DC1D6E4-F9E3-48BF-9AD0-FBFFE10A9348}"/>
                  </a:ext>
                </a:extLst>
              </p14:cNvPr>
              <p14:cNvContentPartPr/>
              <p14:nvPr/>
            </p14:nvContentPartPr>
            <p14:xfrm>
              <a:off x="5704392" y="1394329"/>
              <a:ext cx="1285875" cy="371475"/>
            </p14:xfrm>
          </p:contentPart>
        </mc:Choice>
        <mc:Fallback xmlns="">
          <p:pic>
            <p:nvPicPr>
              <p:cNvPr id="6" name="Рукописный ввод 5">
                <a:extLst>
                  <a:ext uri="{FF2B5EF4-FFF2-40B4-BE49-F238E27FC236}">
                    <a16:creationId xmlns:a16="http://schemas.microsoft.com/office/drawing/2014/main" id="{7DC1D6E4-F9E3-48BF-9AD0-FBFFE10A934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686433" y="1376827"/>
                <a:ext cx="1321434" cy="40683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Рукописный ввод 8">
                <a:extLst>
                  <a:ext uri="{FF2B5EF4-FFF2-40B4-BE49-F238E27FC236}">
                    <a16:creationId xmlns:a16="http://schemas.microsoft.com/office/drawing/2014/main" id="{2A9A1A25-DDA0-4D09-86D8-419F33028B39}"/>
                  </a:ext>
                </a:extLst>
              </p14:cNvPr>
              <p14:cNvContentPartPr/>
              <p14:nvPr/>
            </p14:nvContentPartPr>
            <p14:xfrm>
              <a:off x="8974066" y="1352766"/>
              <a:ext cx="342900" cy="371475"/>
            </p14:xfrm>
          </p:contentPart>
        </mc:Choice>
        <mc:Fallback xmlns="">
          <p:pic>
            <p:nvPicPr>
              <p:cNvPr id="9" name="Рукописный ввод 8">
                <a:extLst>
                  <a:ext uri="{FF2B5EF4-FFF2-40B4-BE49-F238E27FC236}">
                    <a16:creationId xmlns:a16="http://schemas.microsoft.com/office/drawing/2014/main" id="{2A9A1A25-DDA0-4D09-86D8-419F33028B3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956262" y="1335264"/>
                <a:ext cx="378151" cy="406837"/>
              </a:xfrm>
              <a:prstGeom prst="rect">
                <a:avLst/>
              </a:prstGeom>
            </p:spPr>
          </p:pic>
        </mc:Fallback>
      </mc:AlternateContent>
      <p:pic>
        <p:nvPicPr>
          <p:cNvPr id="14" name="Рисунок 14" descr="Изображение выглядит как снимок экрана&#10;&#10;Описание создано с очень высокой степенью достоверности">
            <a:extLst>
              <a:ext uri="{FF2B5EF4-FFF2-40B4-BE49-F238E27FC236}">
                <a16:creationId xmlns:a16="http://schemas.microsoft.com/office/drawing/2014/main" id="{CE3F7C9B-64EF-4EA1-A153-F992C9BB82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35091" y="1795691"/>
            <a:ext cx="5056910" cy="86978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6" name="Рисунок 16">
            <a:extLst>
              <a:ext uri="{FF2B5EF4-FFF2-40B4-BE49-F238E27FC236}">
                <a16:creationId xmlns:a16="http://schemas.microsoft.com/office/drawing/2014/main" id="{C5EF0568-5D86-4E59-96CD-694A003DC48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4909" y="2867392"/>
            <a:ext cx="7523018" cy="206532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9" name="Стрелка: влево-вверх 18">
            <a:extLst>
              <a:ext uri="{FF2B5EF4-FFF2-40B4-BE49-F238E27FC236}">
                <a16:creationId xmlns:a16="http://schemas.microsoft.com/office/drawing/2014/main" id="{78DE4D68-25EF-4988-93CB-6EB71D15FCBA}"/>
              </a:ext>
            </a:extLst>
          </p:cNvPr>
          <p:cNvSpPr/>
          <p:nvPr/>
        </p:nvSpPr>
        <p:spPr>
          <a:xfrm rot="5400000">
            <a:off x="6248297" y="1606225"/>
            <a:ext cx="692727" cy="1094511"/>
          </a:xfrm>
          <a:prstGeom prst="lef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0" name="Рукописный ввод 19">
                <a:extLst>
                  <a:ext uri="{FF2B5EF4-FFF2-40B4-BE49-F238E27FC236}">
                    <a16:creationId xmlns:a16="http://schemas.microsoft.com/office/drawing/2014/main" id="{D134BC64-91B1-4774-BD5A-6543EBCFEEA8}"/>
                  </a:ext>
                </a:extLst>
              </p14:cNvPr>
              <p14:cNvContentPartPr/>
              <p14:nvPr/>
            </p14:nvContentPartPr>
            <p14:xfrm>
              <a:off x="956701" y="3446041"/>
              <a:ext cx="1343025" cy="85725"/>
            </p14:xfrm>
          </p:contentPart>
        </mc:Choice>
        <mc:Fallback xmlns="">
          <p:pic>
            <p:nvPicPr>
              <p:cNvPr id="20" name="Рукописный ввод 19">
                <a:extLst>
                  <a:ext uri="{FF2B5EF4-FFF2-40B4-BE49-F238E27FC236}">
                    <a16:creationId xmlns:a16="http://schemas.microsoft.com/office/drawing/2014/main" id="{D134BC64-91B1-4774-BD5A-6543EBCFEEA8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38727" y="3429239"/>
                <a:ext cx="1378614" cy="1196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2" name="Рукописный ввод 21">
                <a:extLst>
                  <a:ext uri="{FF2B5EF4-FFF2-40B4-BE49-F238E27FC236}">
                    <a16:creationId xmlns:a16="http://schemas.microsoft.com/office/drawing/2014/main" id="{D18364A2-6C96-4718-8D46-3D4B1794BD52}"/>
                  </a:ext>
                </a:extLst>
              </p14:cNvPr>
              <p14:cNvContentPartPr/>
              <p14:nvPr/>
            </p14:nvContentPartPr>
            <p14:xfrm>
              <a:off x="986584" y="4043689"/>
              <a:ext cx="2495550" cy="209550"/>
            </p14:xfrm>
          </p:contentPart>
        </mc:Choice>
        <mc:Fallback xmlns="">
          <p:pic>
            <p:nvPicPr>
              <p:cNvPr id="22" name="Рукописный ввод 21">
                <a:extLst>
                  <a:ext uri="{FF2B5EF4-FFF2-40B4-BE49-F238E27FC236}">
                    <a16:creationId xmlns:a16="http://schemas.microsoft.com/office/drawing/2014/main" id="{D18364A2-6C96-4718-8D46-3D4B1794BD52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68584" y="4026046"/>
                <a:ext cx="2531190" cy="24519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67730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DBD4729-DBDF-40A6-9BA4-E4C97EF6DD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5125130-F4AB-465E-8AE2-E583FCAAB2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0BA65A2-0302-4468-ADA7-9EC3F9593F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8C266B9D-DC87-430A-8D3A-2E83639A17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9282F36-261B-49B3-8CA9-FB857C475A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5422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87215C3-3B83-4BE7-9213-26E084BD61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4341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3A105D4-2907-419E-8223-4C266BA1E5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Рисунок 4" descr="Изображение выглядит как снимок экрана&#10;&#10;Описание создано с очень высокой степенью достоверности">
            <a:extLst>
              <a:ext uri="{FF2B5EF4-FFF2-40B4-BE49-F238E27FC236}">
                <a16:creationId xmlns:a16="http://schemas.microsoft.com/office/drawing/2014/main" id="{B5FB023E-4C66-4285-AAA3-D5F4AAF4A9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532" y="671128"/>
            <a:ext cx="11292143" cy="327472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1EEE7F17-8E08-4C69-8E22-661908E6DF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3" y="5873675"/>
            <a:ext cx="11296733" cy="51689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Рисунок 10" descr="Изображение выглядит как черный, держит, оранжевый, стол&#10;&#10;Описание создано с очень высокой степенью достоверности">
            <a:extLst>
              <a:ext uri="{FF2B5EF4-FFF2-40B4-BE49-F238E27FC236}">
                <a16:creationId xmlns:a16="http://schemas.microsoft.com/office/drawing/2014/main" id="{84EA87D4-E4AB-48EF-A4E1-969FAF38F0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5924" y="4308445"/>
            <a:ext cx="3962039" cy="118846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Рисунок 12" descr="Изображение выглядит как оранжевый, черный, сидит, белый&#10;&#10;Описание создано с очень высокой степенью достоверности">
            <a:extLst>
              <a:ext uri="{FF2B5EF4-FFF2-40B4-BE49-F238E27FC236}">
                <a16:creationId xmlns:a16="http://schemas.microsoft.com/office/drawing/2014/main" id="{F71E8F50-238C-4B72-AB39-17151F9AA8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6696" y="4307907"/>
            <a:ext cx="4185249" cy="117517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4" name="Рукописный ввод 13">
                <a:extLst>
                  <a:ext uri="{FF2B5EF4-FFF2-40B4-BE49-F238E27FC236}">
                    <a16:creationId xmlns:a16="http://schemas.microsoft.com/office/drawing/2014/main" id="{7F4F59C8-D15C-4A68-B5A2-B56FE1971DF0}"/>
                  </a:ext>
                </a:extLst>
              </p14:cNvPr>
              <p14:cNvContentPartPr/>
              <p14:nvPr/>
            </p14:nvContentPartPr>
            <p14:xfrm>
              <a:off x="5528702" y="756630"/>
              <a:ext cx="266700" cy="266700"/>
            </p14:xfrm>
          </p:contentPart>
        </mc:Choice>
        <mc:Fallback xmlns="">
          <p:pic>
            <p:nvPicPr>
              <p:cNvPr id="14" name="Рукописный ввод 13">
                <a:extLst>
                  <a:ext uri="{FF2B5EF4-FFF2-40B4-BE49-F238E27FC236}">
                    <a16:creationId xmlns:a16="http://schemas.microsoft.com/office/drawing/2014/main" id="{7F4F59C8-D15C-4A68-B5A2-B56FE1971DF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510874" y="738802"/>
                <a:ext cx="301999" cy="30199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6" name="Рукописный ввод 15">
                <a:extLst>
                  <a:ext uri="{FF2B5EF4-FFF2-40B4-BE49-F238E27FC236}">
                    <a16:creationId xmlns:a16="http://schemas.microsoft.com/office/drawing/2014/main" id="{CE163BBB-81E9-4A08-AA6B-F93B0C71A227}"/>
                  </a:ext>
                </a:extLst>
              </p14:cNvPr>
              <p14:cNvContentPartPr/>
              <p14:nvPr/>
            </p14:nvContentPartPr>
            <p14:xfrm>
              <a:off x="6709054" y="4790748"/>
              <a:ext cx="314325" cy="76200"/>
            </p14:xfrm>
          </p:contentPart>
        </mc:Choice>
        <mc:Fallback xmlns="">
          <p:pic>
            <p:nvPicPr>
              <p:cNvPr id="16" name="Рукописный ввод 15">
                <a:extLst>
                  <a:ext uri="{FF2B5EF4-FFF2-40B4-BE49-F238E27FC236}">
                    <a16:creationId xmlns:a16="http://schemas.microsoft.com/office/drawing/2014/main" id="{CE163BBB-81E9-4A08-AA6B-F93B0C71A22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691411" y="4772883"/>
                <a:ext cx="349970" cy="11229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8693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5">
            <a:extLst>
              <a:ext uri="{FF2B5EF4-FFF2-40B4-BE49-F238E27FC236}">
                <a16:creationId xmlns:a16="http://schemas.microsoft.com/office/drawing/2014/main" id="{0752939E-864E-4219-ADA1-C9F5A1B6D4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558" y="899633"/>
            <a:ext cx="8951768" cy="69272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Рукописный ввод 5">
                <a:extLst>
                  <a:ext uri="{FF2B5EF4-FFF2-40B4-BE49-F238E27FC236}">
                    <a16:creationId xmlns:a16="http://schemas.microsoft.com/office/drawing/2014/main" id="{528DEB53-BEC5-42C0-BA22-4149D115C763}"/>
                  </a:ext>
                </a:extLst>
              </p14:cNvPr>
              <p14:cNvContentPartPr/>
              <p14:nvPr/>
            </p14:nvContentPartPr>
            <p14:xfrm>
              <a:off x="1945531" y="4101829"/>
              <a:ext cx="19050" cy="19050"/>
            </p14:xfrm>
          </p:contentPart>
        </mc:Choice>
        <mc:Fallback xmlns="">
          <p:pic>
            <p:nvPicPr>
              <p:cNvPr id="6" name="Рукописный ввод 5">
                <a:extLst>
                  <a:ext uri="{FF2B5EF4-FFF2-40B4-BE49-F238E27FC236}">
                    <a16:creationId xmlns:a16="http://schemas.microsoft.com/office/drawing/2014/main" id="{528DEB53-BEC5-42C0-BA22-4149D115C76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93031" y="3168379"/>
                <a:ext cx="1905000" cy="1905000"/>
              </a:xfrm>
              <a:prstGeom prst="rect">
                <a:avLst/>
              </a:prstGeom>
            </p:spPr>
          </p:pic>
        </mc:Fallback>
      </mc:AlternateContent>
      <p:pic>
        <p:nvPicPr>
          <p:cNvPr id="16" name="Рисунок 16" descr="Изображение выглядит как еда, мужчина&#10;&#10;Описание создано с очень высокой степенью достоверности">
            <a:extLst>
              <a:ext uri="{FF2B5EF4-FFF2-40B4-BE49-F238E27FC236}">
                <a16:creationId xmlns:a16="http://schemas.microsoft.com/office/drawing/2014/main" id="{35527E70-CCFC-4D10-B030-47D23A7B8D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5748" y="3501363"/>
            <a:ext cx="12074103" cy="160931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18" name="Прямая со стрелкой 17">
            <a:extLst>
              <a:ext uri="{FF2B5EF4-FFF2-40B4-BE49-F238E27FC236}">
                <a16:creationId xmlns:a16="http://schemas.microsoft.com/office/drawing/2014/main" id="{491ADFFE-2B74-4F76-A78A-C57C8F76EA98}"/>
              </a:ext>
            </a:extLst>
          </p:cNvPr>
          <p:cNvCxnSpPr/>
          <p:nvPr/>
        </p:nvCxnSpPr>
        <p:spPr>
          <a:xfrm flipV="1">
            <a:off x="5557503" y="1469897"/>
            <a:ext cx="1351469" cy="1"/>
          </a:xfrm>
          <a:prstGeom prst="straightConnector1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9" name="Прямая со стрелкой 18">
            <a:extLst>
              <a:ext uri="{FF2B5EF4-FFF2-40B4-BE49-F238E27FC236}">
                <a16:creationId xmlns:a16="http://schemas.microsoft.com/office/drawing/2014/main" id="{EC2A18EC-2885-42B1-8FA7-BC4B0D6915FD}"/>
              </a:ext>
            </a:extLst>
          </p:cNvPr>
          <p:cNvCxnSpPr>
            <a:cxnSpLocks/>
          </p:cNvCxnSpPr>
          <p:nvPr/>
        </p:nvCxnSpPr>
        <p:spPr>
          <a:xfrm flipV="1">
            <a:off x="8720521" y="1469896"/>
            <a:ext cx="460073" cy="1"/>
          </a:xfrm>
          <a:prstGeom prst="straightConnector1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4" name="Рисунок 4" descr="Назад">
            <a:extLst>
              <a:ext uri="{FF2B5EF4-FFF2-40B4-BE49-F238E27FC236}">
                <a16:creationId xmlns:a16="http://schemas.microsoft.com/office/drawing/2014/main" id="{B0A72DAF-C5CC-4C37-87AE-15CAA2714A4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-420000">
            <a:off x="5854462" y="3546895"/>
            <a:ext cx="1920815" cy="914400"/>
          </a:xfrm>
          <a:prstGeom prst="rect">
            <a:avLst/>
          </a:prstGeom>
        </p:spPr>
      </p:pic>
      <p:pic>
        <p:nvPicPr>
          <p:cNvPr id="10" name="Рисунок 4" descr="Назад">
            <a:extLst>
              <a:ext uri="{FF2B5EF4-FFF2-40B4-BE49-F238E27FC236}">
                <a16:creationId xmlns:a16="http://schemas.microsoft.com/office/drawing/2014/main" id="{8E489A71-15D6-4019-8A14-580D2D2D128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-420000">
            <a:off x="7407216" y="3546895"/>
            <a:ext cx="1920815" cy="914400"/>
          </a:xfrm>
          <a:prstGeom prst="rect">
            <a:avLst/>
          </a:prstGeom>
        </p:spPr>
      </p:pic>
      <p:sp>
        <p:nvSpPr>
          <p:cNvPr id="8" name="Стрелка: штриховая вправо 7">
            <a:extLst>
              <a:ext uri="{FF2B5EF4-FFF2-40B4-BE49-F238E27FC236}">
                <a16:creationId xmlns:a16="http://schemas.microsoft.com/office/drawing/2014/main" id="{5B4A25DA-6498-4605-8148-9082BB0134E1}"/>
              </a:ext>
            </a:extLst>
          </p:cNvPr>
          <p:cNvSpPr/>
          <p:nvPr/>
        </p:nvSpPr>
        <p:spPr>
          <a:xfrm rot="5400000">
            <a:off x="4649805" y="2014032"/>
            <a:ext cx="1092678" cy="474453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7589274"/>
      </p:ext>
    </p:extLst>
  </p:cSld>
  <p:clrMapOvr>
    <a:masterClrMapping/>
  </p:clrMapOvr>
  <p:transition spd="slow">
    <p:wheel spokes="1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2" descr="Изображение выглядит как снимок экрана&#10;&#10;Описание создано с очень высокой степенью достоверности">
            <a:extLst>
              <a:ext uri="{FF2B5EF4-FFF2-40B4-BE49-F238E27FC236}">
                <a16:creationId xmlns:a16="http://schemas.microsoft.com/office/drawing/2014/main" id="{2ABBC4B4-02EB-4215-8960-3DF84BC57F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454" r="-118" b="-210"/>
          <a:stretch/>
        </p:blipFill>
        <p:spPr>
          <a:xfrm>
            <a:off x="20" y="646991"/>
            <a:ext cx="12206378" cy="6224065"/>
          </a:xfrm>
          <a:prstGeom prst="rect">
            <a:avLst/>
          </a:prstGeom>
        </p:spPr>
      </p:pic>
      <p:pic>
        <p:nvPicPr>
          <p:cNvPr id="4" name="Рисунок 4">
            <a:extLst>
              <a:ext uri="{FF2B5EF4-FFF2-40B4-BE49-F238E27FC236}">
                <a16:creationId xmlns:a16="http://schemas.microsoft.com/office/drawing/2014/main" id="{1FD1135E-8C73-483E-B578-7A385A70BA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0702" y="298043"/>
            <a:ext cx="9241766" cy="41032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Стрелка: вправо 5">
            <a:extLst>
              <a:ext uri="{FF2B5EF4-FFF2-40B4-BE49-F238E27FC236}">
                <a16:creationId xmlns:a16="http://schemas.microsoft.com/office/drawing/2014/main" id="{287A1430-2DB0-4A56-B445-CC196E2E08DB}"/>
              </a:ext>
            </a:extLst>
          </p:cNvPr>
          <p:cNvSpPr/>
          <p:nvPr/>
        </p:nvSpPr>
        <p:spPr>
          <a:xfrm>
            <a:off x="7504607" y="2726609"/>
            <a:ext cx="862641" cy="862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Стрелка: вправо 6">
            <a:extLst>
              <a:ext uri="{FF2B5EF4-FFF2-40B4-BE49-F238E27FC236}">
                <a16:creationId xmlns:a16="http://schemas.microsoft.com/office/drawing/2014/main" id="{99F7C53A-3159-45D7-A230-7DF7AD956AAD}"/>
              </a:ext>
            </a:extLst>
          </p:cNvPr>
          <p:cNvSpPr/>
          <p:nvPr/>
        </p:nvSpPr>
        <p:spPr>
          <a:xfrm>
            <a:off x="7504607" y="3244194"/>
            <a:ext cx="862641" cy="862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83229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3" descr="Изображение выглядит как снимок экрана&#10;&#10;Описание создано с очень высокой степенью достоверности">
            <a:extLst>
              <a:ext uri="{FF2B5EF4-FFF2-40B4-BE49-F238E27FC236}">
                <a16:creationId xmlns:a16="http://schemas.microsoft.com/office/drawing/2014/main" id="{C5980E65-7FB6-4FC9-B4A7-1AD6CBC3B1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094" r="-118" b="22059"/>
          <a:stretch/>
        </p:blipFill>
        <p:spPr>
          <a:xfrm>
            <a:off x="992058" y="2464972"/>
            <a:ext cx="11904454" cy="353799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Овал 6">
            <a:extLst>
              <a:ext uri="{FF2B5EF4-FFF2-40B4-BE49-F238E27FC236}">
                <a16:creationId xmlns:a16="http://schemas.microsoft.com/office/drawing/2014/main" id="{F06674C9-DF4F-4347-8BC9-7FB2D0C9548B}"/>
              </a:ext>
            </a:extLst>
          </p:cNvPr>
          <p:cNvSpPr/>
          <p:nvPr/>
        </p:nvSpPr>
        <p:spPr>
          <a:xfrm>
            <a:off x="2720196" y="2094781"/>
            <a:ext cx="2084716" cy="92015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Овал 8">
            <a:extLst>
              <a:ext uri="{FF2B5EF4-FFF2-40B4-BE49-F238E27FC236}">
                <a16:creationId xmlns:a16="http://schemas.microsoft.com/office/drawing/2014/main" id="{AEBDB21B-A5A6-42B3-9A56-F75F3B8444E6}"/>
              </a:ext>
            </a:extLst>
          </p:cNvPr>
          <p:cNvSpPr/>
          <p:nvPr/>
        </p:nvSpPr>
        <p:spPr>
          <a:xfrm>
            <a:off x="4848044" y="3705044"/>
            <a:ext cx="2329131" cy="99203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0" name="Рисунок 10" descr="Изображение выглядит как оранжевый, черный, часы, монитор&#10;&#10;Описание создано с очень высокой степенью достоверности">
            <a:extLst>
              <a:ext uri="{FF2B5EF4-FFF2-40B4-BE49-F238E27FC236}">
                <a16:creationId xmlns:a16="http://schemas.microsoft.com/office/drawing/2014/main" id="{A441439A-9EEE-4700-8B5E-ECC76BEA89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81" y="989546"/>
            <a:ext cx="12117240" cy="91075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3" name="Стрелка: влево 12">
            <a:extLst>
              <a:ext uri="{FF2B5EF4-FFF2-40B4-BE49-F238E27FC236}">
                <a16:creationId xmlns:a16="http://schemas.microsoft.com/office/drawing/2014/main" id="{56B5A94A-B615-4228-9120-1E042BF7F631}"/>
              </a:ext>
            </a:extLst>
          </p:cNvPr>
          <p:cNvSpPr/>
          <p:nvPr/>
        </p:nvSpPr>
        <p:spPr>
          <a:xfrm rot="10860000">
            <a:off x="8176434" y="3990891"/>
            <a:ext cx="977660" cy="14377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16455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6">
            <a:extLst>
              <a:ext uri="{FF2B5EF4-FFF2-40B4-BE49-F238E27FC236}">
                <a16:creationId xmlns:a16="http://schemas.microsoft.com/office/drawing/2014/main" id="{75C1B30C-9CF2-4A94-98DE-78EB3E31AA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18">
            <a:extLst>
              <a:ext uri="{FF2B5EF4-FFF2-40B4-BE49-F238E27FC236}">
                <a16:creationId xmlns:a16="http://schemas.microsoft.com/office/drawing/2014/main" id="{62A78910-3783-4F13-AB69-E0AE41E316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20">
            <a:extLst>
              <a:ext uri="{FF2B5EF4-FFF2-40B4-BE49-F238E27FC236}">
                <a16:creationId xmlns:a16="http://schemas.microsoft.com/office/drawing/2014/main" id="{A2BC4FA5-B0FE-4EFB-8490-3F736533CC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8" name="Rectangle 22">
            <a:extLst>
              <a:ext uri="{FF2B5EF4-FFF2-40B4-BE49-F238E27FC236}">
                <a16:creationId xmlns:a16="http://schemas.microsoft.com/office/drawing/2014/main" id="{69C7CAB8-D495-4055-B3B2-3259801765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24">
            <a:extLst>
              <a:ext uri="{FF2B5EF4-FFF2-40B4-BE49-F238E27FC236}">
                <a16:creationId xmlns:a16="http://schemas.microsoft.com/office/drawing/2014/main" id="{ED30AE51-C057-4F42-8D17-70A1164D2E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5422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6">
            <a:extLst>
              <a:ext uri="{FF2B5EF4-FFF2-40B4-BE49-F238E27FC236}">
                <a16:creationId xmlns:a16="http://schemas.microsoft.com/office/drawing/2014/main" id="{17106469-2A27-4372-86BE-F4612DB99F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4341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Rectangle 28">
            <a:extLst>
              <a:ext uri="{FF2B5EF4-FFF2-40B4-BE49-F238E27FC236}">
                <a16:creationId xmlns:a16="http://schemas.microsoft.com/office/drawing/2014/main" id="{53720489-46A3-4136-8782-0C8C8CD47C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Rectangle 30">
            <a:extLst>
              <a:ext uri="{FF2B5EF4-FFF2-40B4-BE49-F238E27FC236}">
                <a16:creationId xmlns:a16="http://schemas.microsoft.com/office/drawing/2014/main" id="{E75485DA-F4C9-4EA7-9A56-ECC28CE3F3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2" y="599723"/>
            <a:ext cx="7501130" cy="5200321"/>
          </a:xfrm>
          <a:prstGeom prst="rect">
            <a:avLst/>
          </a:prstGeom>
          <a:solidFill>
            <a:srgbClr val="FFFFFF"/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Рисунок 4" descr="Изображение выглядит как фотография, стол, экран, держит&#10;&#10;Описание создано с очень высокой степенью достоверности">
            <a:extLst>
              <a:ext uri="{FF2B5EF4-FFF2-40B4-BE49-F238E27FC236}">
                <a16:creationId xmlns:a16="http://schemas.microsoft.com/office/drawing/2014/main" id="{3F4DB45A-3099-4744-8F73-21C1630FDB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759" y="1996557"/>
            <a:ext cx="7496346" cy="2090350"/>
          </a:xfrm>
          <a:prstGeom prst="rect">
            <a:avLst/>
          </a:prstGeom>
        </p:spPr>
      </p:pic>
      <p:sp>
        <p:nvSpPr>
          <p:cNvPr id="28" name="Rectangle 32">
            <a:extLst>
              <a:ext uri="{FF2B5EF4-FFF2-40B4-BE49-F238E27FC236}">
                <a16:creationId xmlns:a16="http://schemas.microsoft.com/office/drawing/2014/main" id="{15A8EF6B-4B50-442B-BF0D-8628A887D6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6" y="599723"/>
            <a:ext cx="3701120" cy="5200321"/>
          </a:xfrm>
          <a:prstGeom prst="rect">
            <a:avLst/>
          </a:prstGeom>
          <a:solidFill>
            <a:srgbClr val="FFFFFF"/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Рисунок 6" descr="Изображение выглядит как снимок экрана&#10;&#10;Описание создано с очень высокой степенью достоверности">
            <a:extLst>
              <a:ext uri="{FF2B5EF4-FFF2-40B4-BE49-F238E27FC236}">
                <a16:creationId xmlns:a16="http://schemas.microsoft.com/office/drawing/2014/main" id="{2F50B7CF-6673-4701-8848-AA7F12864D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7577" y="603877"/>
            <a:ext cx="3704635" cy="5192014"/>
          </a:xfrm>
          <a:prstGeom prst="rect">
            <a:avLst/>
          </a:prstGeom>
        </p:spPr>
      </p:pic>
      <p:sp>
        <p:nvSpPr>
          <p:cNvPr id="30" name="Rectangle 34">
            <a:extLst>
              <a:ext uri="{FF2B5EF4-FFF2-40B4-BE49-F238E27FC236}">
                <a16:creationId xmlns:a16="http://schemas.microsoft.com/office/drawing/2014/main" id="{B6DE96F1-A675-47D2-8014-4F8849A91B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3" y="5873675"/>
            <a:ext cx="11296733" cy="51689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9" name="Прямая со стрелкой 8">
            <a:extLst>
              <a:ext uri="{FF2B5EF4-FFF2-40B4-BE49-F238E27FC236}">
                <a16:creationId xmlns:a16="http://schemas.microsoft.com/office/drawing/2014/main" id="{80631744-567D-4B50-BF93-D388B39CB7D3}"/>
              </a:ext>
            </a:extLst>
          </p:cNvPr>
          <p:cNvCxnSpPr/>
          <p:nvPr/>
        </p:nvCxnSpPr>
        <p:spPr>
          <a:xfrm>
            <a:off x="4243280" y="2827999"/>
            <a:ext cx="646978" cy="14378"/>
          </a:xfrm>
          <a:prstGeom prst="straightConnector1">
            <a:avLst/>
          </a:prstGeom>
          <a:ln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32" name="Прямая со стрелкой 31">
            <a:extLst>
              <a:ext uri="{FF2B5EF4-FFF2-40B4-BE49-F238E27FC236}">
                <a16:creationId xmlns:a16="http://schemas.microsoft.com/office/drawing/2014/main" id="{11E65564-CCA6-45C0-B9AC-3C191B19A76B}"/>
              </a:ext>
            </a:extLst>
          </p:cNvPr>
          <p:cNvCxnSpPr>
            <a:cxnSpLocks/>
          </p:cNvCxnSpPr>
          <p:nvPr/>
        </p:nvCxnSpPr>
        <p:spPr>
          <a:xfrm flipV="1">
            <a:off x="5074821" y="2827985"/>
            <a:ext cx="1754034" cy="14376"/>
          </a:xfrm>
          <a:prstGeom prst="straightConnector1">
            <a:avLst/>
          </a:prstGeom>
          <a:ln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1" name="Стрелка: изогнутая вверх 10">
            <a:extLst>
              <a:ext uri="{FF2B5EF4-FFF2-40B4-BE49-F238E27FC236}">
                <a16:creationId xmlns:a16="http://schemas.microsoft.com/office/drawing/2014/main" id="{39343503-D8CE-4FCE-BA6D-4E652E80FFCE}"/>
              </a:ext>
            </a:extLst>
          </p:cNvPr>
          <p:cNvSpPr/>
          <p:nvPr/>
        </p:nvSpPr>
        <p:spPr>
          <a:xfrm rot="1860000">
            <a:off x="5788949" y="4715737"/>
            <a:ext cx="1869056" cy="733245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515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28C565D-A991-4381-AC37-76A58A4A1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7180431-F4DE-415D-BCBB-9316423C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3642"/>
            <a:ext cx="11298933" cy="512708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EABD997-5EF9-4E9B-AFBB-F6DFAAF3AD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V="1">
            <a:off x="2209064" y="3329711"/>
            <a:ext cx="3703320" cy="58726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9AB5EE6-A047-4B18-B998-D46DF3CC36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5878019"/>
            <a:ext cx="11298933" cy="512708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Рисунок 4" descr="Изображение выглядит как снимок экрана&#10;&#10;Описание создано с очень высокой степенью достоверности">
            <a:extLst>
              <a:ext uri="{FF2B5EF4-FFF2-40B4-BE49-F238E27FC236}">
                <a16:creationId xmlns:a16="http://schemas.microsoft.com/office/drawing/2014/main" id="{3094AF6F-C5F4-4F33-9C71-8C2091D29E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8928" y="1276094"/>
            <a:ext cx="5561162" cy="10277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Рисунок 6" descr="Изображение выглядит как экран, стол, ноутбук, компьютер&#10;&#10;Описание создано с очень высокой степенью достоверности">
            <a:extLst>
              <a:ext uri="{FF2B5EF4-FFF2-40B4-BE49-F238E27FC236}">
                <a16:creationId xmlns:a16="http://schemas.microsoft.com/office/drawing/2014/main" id="{CA965C05-E7EB-4FCC-BE38-C6326C6089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947" y="2772114"/>
            <a:ext cx="7013275" cy="278026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Рукописный ввод 8">
                <a:extLst>
                  <a:ext uri="{FF2B5EF4-FFF2-40B4-BE49-F238E27FC236}">
                    <a16:creationId xmlns:a16="http://schemas.microsoft.com/office/drawing/2014/main" id="{B66D0015-D881-4258-88C1-0D107950FA1E}"/>
                  </a:ext>
                </a:extLst>
              </p14:cNvPr>
              <p14:cNvContentPartPr/>
              <p14:nvPr/>
            </p14:nvContentPartPr>
            <p14:xfrm>
              <a:off x="4020765" y="1669914"/>
              <a:ext cx="19050" cy="19050"/>
            </p14:xfrm>
          </p:contentPart>
        </mc:Choice>
        <mc:Fallback xmlns="">
          <p:pic>
            <p:nvPicPr>
              <p:cNvPr id="9" name="Рукописный ввод 8">
                <a:extLst>
                  <a:ext uri="{FF2B5EF4-FFF2-40B4-BE49-F238E27FC236}">
                    <a16:creationId xmlns:a16="http://schemas.microsoft.com/office/drawing/2014/main" id="{B66D0015-D881-4258-88C1-0D107950FA1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068265" y="717414"/>
                <a:ext cx="1905000" cy="1905000"/>
              </a:xfrm>
              <a:prstGeom prst="rect">
                <a:avLst/>
              </a:prstGeom>
            </p:spPr>
          </p:pic>
        </mc:Fallback>
      </mc:AlternateContent>
      <p:sp>
        <p:nvSpPr>
          <p:cNvPr id="13" name="Стрелка: изогнутая вправо 12">
            <a:extLst>
              <a:ext uri="{FF2B5EF4-FFF2-40B4-BE49-F238E27FC236}">
                <a16:creationId xmlns:a16="http://schemas.microsoft.com/office/drawing/2014/main" id="{ECFD533C-CC8A-4F31-86A8-728E4D2EB82F}"/>
              </a:ext>
            </a:extLst>
          </p:cNvPr>
          <p:cNvSpPr/>
          <p:nvPr/>
        </p:nvSpPr>
        <p:spPr>
          <a:xfrm rot="3120000">
            <a:off x="3794334" y="989738"/>
            <a:ext cx="1337091" cy="1969695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11108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441E7DC-C148-4A95-AF2B-D613C2820E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FB3E502-7B9D-4CC2-AEF1-61E35D08ED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C3DFB63-5ACC-44EB-A0A9-33D0ADA3ED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Рисунок 4" descr="Изображение выглядит как снимок экрана&#10;&#10;Описание создано с очень высокой степенью достоверности">
            <a:extLst>
              <a:ext uri="{FF2B5EF4-FFF2-40B4-BE49-F238E27FC236}">
                <a16:creationId xmlns:a16="http://schemas.microsoft.com/office/drawing/2014/main" id="{D7F9AC46-BC3F-4B13-9893-A4884C322D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4706" r="-118" b="17017"/>
          <a:stretch/>
        </p:blipFill>
        <p:spPr>
          <a:xfrm>
            <a:off x="19" y="618236"/>
            <a:ext cx="12206378" cy="4682458"/>
          </a:xfrm>
          <a:prstGeom prst="rect">
            <a:avLst/>
          </a:prstGeom>
        </p:spPr>
      </p:pic>
      <p:pic>
        <p:nvPicPr>
          <p:cNvPr id="6" name="Рисунок 6">
            <a:extLst>
              <a:ext uri="{FF2B5EF4-FFF2-40B4-BE49-F238E27FC236}">
                <a16:creationId xmlns:a16="http://schemas.microsoft.com/office/drawing/2014/main" id="{CA515047-79B8-4625-A892-FC6125A022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80" y="5555349"/>
            <a:ext cx="12131618" cy="93752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6147498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0">
            <a:extLst>
              <a:ext uri="{FF2B5EF4-FFF2-40B4-BE49-F238E27FC236}">
                <a16:creationId xmlns:a16="http://schemas.microsoft.com/office/drawing/2014/main" id="{5C874499-60B4-4C6E-AFF5-0DAA39F73A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Рисунок 4">
            <a:extLst>
              <a:ext uri="{FF2B5EF4-FFF2-40B4-BE49-F238E27FC236}">
                <a16:creationId xmlns:a16="http://schemas.microsoft.com/office/drawing/2014/main" id="{0AB8F2F8-EF1C-4AFA-968D-9FB7E4710D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091" t="21959" b="143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40" name="Group 32">
            <a:extLst>
              <a:ext uri="{FF2B5EF4-FFF2-40B4-BE49-F238E27FC236}">
                <a16:creationId xmlns:a16="http://schemas.microsoft.com/office/drawing/2014/main" id="{3831E381-6365-42E5-9777-A29F8C4AEF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41" name="Rectangle 33">
              <a:extLst>
                <a:ext uri="{FF2B5EF4-FFF2-40B4-BE49-F238E27FC236}">
                  <a16:creationId xmlns:a16="http://schemas.microsoft.com/office/drawing/2014/main" id="{A562B3DF-8A20-4637-A1C2-AC2A4A31D0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2" name="Rectangle 34">
              <a:extLst>
                <a:ext uri="{FF2B5EF4-FFF2-40B4-BE49-F238E27FC236}">
                  <a16:creationId xmlns:a16="http://schemas.microsoft.com/office/drawing/2014/main" id="{86435DF0-E0E1-411C-BD50-B5981A8957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3" name="Rectangle 35">
              <a:extLst>
                <a:ext uri="{FF2B5EF4-FFF2-40B4-BE49-F238E27FC236}">
                  <a16:creationId xmlns:a16="http://schemas.microsoft.com/office/drawing/2014/main" id="{EE7EF38A-F5F5-4122-98DA-86F3B54063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0211020A-0429-4CC8-A485-106B4F640C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>
              <a:alpha val="97000"/>
            </a:scheme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Знак ''минус'' 4">
            <a:extLst>
              <a:ext uri="{FF2B5EF4-FFF2-40B4-BE49-F238E27FC236}">
                <a16:creationId xmlns:a16="http://schemas.microsoft.com/office/drawing/2014/main" id="{4AA44C2E-96F0-4F5F-BE13-795E5EA28094}"/>
              </a:ext>
            </a:extLst>
          </p:cNvPr>
          <p:cNvSpPr/>
          <p:nvPr/>
        </p:nvSpPr>
        <p:spPr>
          <a:xfrm>
            <a:off x="-356559" y="2037271"/>
            <a:ext cx="3867509" cy="790754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891A76-EC80-428F-8D30-70B06A35A719}"/>
              </a:ext>
            </a:extLst>
          </p:cNvPr>
          <p:cNvSpPr txBox="1"/>
          <p:nvPr/>
        </p:nvSpPr>
        <p:spPr>
          <a:xfrm>
            <a:off x="583721" y="4019910"/>
            <a:ext cx="9500557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3600" cap="all" dirty="0">
                <a:solidFill>
                  <a:schemeClr val="accent1">
                    <a:lumMod val="10000"/>
                    <a:lumOff val="90000"/>
                  </a:schemeClr>
                </a:solidFill>
                <a:latin typeface="Corbel"/>
              </a:rPr>
              <a:t>CREATE A PROGRAM THAT WILL PROVIDE THE USER WITH THE REQUESTED LYRICS</a:t>
            </a:r>
            <a:r>
              <a:rPr lang="ru-RU" sz="3600" dirty="0">
                <a:solidFill>
                  <a:schemeClr val="accent1">
                    <a:lumMod val="10000"/>
                    <a:lumOff val="90000"/>
                  </a:schemeClr>
                </a:solidFill>
                <a:latin typeface="Corbel"/>
              </a:rPr>
              <a:t> 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CE3438-E457-4213-9EF5-5CCD3C0CB79A}"/>
              </a:ext>
            </a:extLst>
          </p:cNvPr>
          <p:cNvSpPr txBox="1"/>
          <p:nvPr/>
        </p:nvSpPr>
        <p:spPr>
          <a:xfrm>
            <a:off x="324928" y="1316966"/>
            <a:ext cx="3490822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2800" b="1" cap="all" dirty="0">
                <a:solidFill>
                  <a:schemeClr val="accent2">
                    <a:lumMod val="75000"/>
                  </a:schemeClr>
                </a:solidFill>
                <a:latin typeface="Corbel"/>
                <a:cs typeface="Segoe UI"/>
              </a:rPr>
              <a:t>THE GOAL OF</a:t>
            </a:r>
            <a:r>
              <a:rPr lang="en-US" sz="2800" b="1" dirty="0">
                <a:solidFill>
                  <a:schemeClr val="accent2">
                    <a:lumMod val="75000"/>
                  </a:schemeClr>
                </a:solidFill>
                <a:latin typeface="Gill Sans MT"/>
                <a:cs typeface="Segoe UI"/>
              </a:rPr>
              <a:t> </a:t>
            </a:r>
          </a:p>
          <a:p>
            <a:r>
              <a:rPr lang="ru-RU" sz="2800" b="1" cap="all" dirty="0">
                <a:solidFill>
                  <a:schemeClr val="accent2">
                    <a:lumMod val="75000"/>
                  </a:schemeClr>
                </a:solidFill>
                <a:latin typeface="Corbel"/>
                <a:cs typeface="Segoe UI"/>
              </a:rPr>
              <a:t>THE PROJECT</a:t>
            </a:r>
            <a:r>
              <a:rPr lang="en-US" sz="2800" b="1" dirty="0">
                <a:solidFill>
                  <a:schemeClr val="accent2">
                    <a:lumMod val="75000"/>
                  </a:schemeClr>
                </a:solidFill>
                <a:latin typeface="Gill Sans MT"/>
                <a:cs typeface="Segoe UI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65774883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21">
            <a:extLst>
              <a:ext uri="{FF2B5EF4-FFF2-40B4-BE49-F238E27FC236}">
                <a16:creationId xmlns:a16="http://schemas.microsoft.com/office/drawing/2014/main" id="{2928117C-9446-4E7F-AE62-95E0F6DB5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3">
            <a:extLst>
              <a:ext uri="{FF2B5EF4-FFF2-40B4-BE49-F238E27FC236}">
                <a16:creationId xmlns:a16="http://schemas.microsoft.com/office/drawing/2014/main" id="{84D30AFB-4D71-48B0-AA00-28EE92363A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Rectangle 25">
            <a:extLst>
              <a:ext uri="{FF2B5EF4-FFF2-40B4-BE49-F238E27FC236}">
                <a16:creationId xmlns:a16="http://schemas.microsoft.com/office/drawing/2014/main" id="{96A0B76F-8010-4C62-B4B6-C5FC438C05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FC936C0-4624-438D-BDD0-6B296BD640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6B695AA2-4B70-477F-AF90-536B720A1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pic>
        <p:nvPicPr>
          <p:cNvPr id="2" name="Рисунок 2" descr="Изображение выглядит как стол, сидит, нож, пара&#10;&#10;Описание создано с очень высокой степенью достоверности">
            <a:extLst>
              <a:ext uri="{FF2B5EF4-FFF2-40B4-BE49-F238E27FC236}">
                <a16:creationId xmlns:a16="http://schemas.microsoft.com/office/drawing/2014/main" id="{45DB717F-AE7C-4A8F-9C3E-45FB0B0AEA0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12883" b="1613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800A93E-6EB7-42CC-B6EA-A03A6D3F6E72}"/>
              </a:ext>
            </a:extLst>
          </p:cNvPr>
          <p:cNvSpPr txBox="1"/>
          <p:nvPr/>
        </p:nvSpPr>
        <p:spPr>
          <a:xfrm>
            <a:off x="965201" y="1020431"/>
            <a:ext cx="10225530" cy="1475013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 defTabSz="457200">
              <a:spcBef>
                <a:spcPct val="0"/>
              </a:spcBef>
              <a:spcAft>
                <a:spcPts val="600"/>
              </a:spcAft>
            </a:pPr>
            <a:r>
              <a:rPr lang="en-US" sz="4000" cap="all">
                <a:latin typeface="+mj-lt"/>
                <a:ea typeface="+mj-ea"/>
                <a:cs typeface="+mj-cs"/>
              </a:rPr>
              <a:t>scraping is over</a:t>
            </a:r>
          </a:p>
          <a:p>
            <a:pPr defTabSz="457200">
              <a:spcBef>
                <a:spcPct val="0"/>
              </a:spcBef>
              <a:spcAft>
                <a:spcPts val="600"/>
              </a:spcAft>
            </a:pPr>
            <a:r>
              <a:rPr lang="en-US" sz="4000" cap="all">
                <a:latin typeface="+mj-lt"/>
                <a:ea typeface="+mj-ea"/>
                <a:cs typeface="+mj-cs"/>
              </a:rPr>
              <a:t>let's run the project</a:t>
            </a:r>
          </a:p>
        </p:txBody>
      </p:sp>
    </p:spTree>
    <p:extLst>
      <p:ext uri="{BB962C8B-B14F-4D97-AF65-F5344CB8AC3E}">
        <p14:creationId xmlns:p14="http://schemas.microsoft.com/office/powerpoint/2010/main" val="2464385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266B9D-DC87-430A-8D3A-2E83639A17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9282F36-261B-49B3-8CA9-FB857C475A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5422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87215C3-3B83-4BE7-9213-26E084BD61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4341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3A105D4-2907-419E-8223-4C266BA1E5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" name="Рисунок 2" descr="Изображение выглядит как снимок экрана&#10;&#10;Описание создано с очень высокой степенью достоверности">
            <a:extLst>
              <a:ext uri="{FF2B5EF4-FFF2-40B4-BE49-F238E27FC236}">
                <a16:creationId xmlns:a16="http://schemas.microsoft.com/office/drawing/2014/main" id="{64FED73B-FDD9-46E3-BB56-F9996ED84D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0823" y="599724"/>
            <a:ext cx="9163560" cy="5200321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1EEE7F17-8E08-4C69-8E22-661908E6DF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3" y="5873675"/>
            <a:ext cx="11296733" cy="51689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" name="Рисунок 3" descr="Изображение выглядит как зеркало, стол, часы&#10;&#10;Описание создано с очень высокой степенью достоверности">
            <a:extLst>
              <a:ext uri="{FF2B5EF4-FFF2-40B4-BE49-F238E27FC236}">
                <a16:creationId xmlns:a16="http://schemas.microsoft.com/office/drawing/2014/main" id="{8B7F6956-1A1E-4C51-840F-0FE24D97F7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5570" y="2761891"/>
            <a:ext cx="2743200" cy="2743200"/>
          </a:xfrm>
          <a:prstGeom prst="rect">
            <a:avLst/>
          </a:prstGeom>
        </p:spPr>
      </p:pic>
      <p:pic>
        <p:nvPicPr>
          <p:cNvPr id="5" name="Рисунок 5" descr="Изображение выглядит как зеркало, объект&#10;&#10;Описание создано с очень высокой степенью достоверности">
            <a:extLst>
              <a:ext uri="{FF2B5EF4-FFF2-40B4-BE49-F238E27FC236}">
                <a16:creationId xmlns:a16="http://schemas.microsoft.com/office/drawing/2014/main" id="{89CE7802-31A4-4F28-A737-650AE96779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440000">
            <a:off x="9412594" y="646167"/>
            <a:ext cx="2398144" cy="2398144"/>
          </a:xfrm>
          <a:prstGeom prst="rect">
            <a:avLst/>
          </a:prstGeom>
        </p:spPr>
      </p:pic>
      <p:pic>
        <p:nvPicPr>
          <p:cNvPr id="8" name="Рисунок 9" descr="Изображение выглядит как зеркало&#10;&#10;Описание создано с очень высокой степенью достоверности">
            <a:extLst>
              <a:ext uri="{FF2B5EF4-FFF2-40B4-BE49-F238E27FC236}">
                <a16:creationId xmlns:a16="http://schemas.microsoft.com/office/drawing/2014/main" id="{75459CBD-AC41-492C-92F5-E340FB608B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5751" y="4918494"/>
            <a:ext cx="1751163" cy="1736785"/>
          </a:xfrm>
          <a:prstGeom prst="rect">
            <a:avLst/>
          </a:prstGeom>
        </p:spPr>
      </p:pic>
      <p:pic>
        <p:nvPicPr>
          <p:cNvPr id="12" name="Рисунок 13" descr="Изображение выглядит как часы&#10;&#10;Описание создано с очень высокой степенью достоверности">
            <a:extLst>
              <a:ext uri="{FF2B5EF4-FFF2-40B4-BE49-F238E27FC236}">
                <a16:creationId xmlns:a16="http://schemas.microsoft.com/office/drawing/2014/main" id="{316682A0-9517-49E8-9D35-9081ACD986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11969" y="-295186"/>
            <a:ext cx="1578634" cy="1578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00762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2928117C-9446-4E7F-AE62-95E0F6DB5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4D30AFB-4D71-48B0-AA00-28EE92363A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6A0B76F-8010-4C62-B4B6-C5FC438C05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FC936C0-4624-438D-BDD0-6B296BD640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6B695AA2-4B70-477F-AF90-536B720A1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pic>
        <p:nvPicPr>
          <p:cNvPr id="4" name="Рисунок 4" descr="Изображение выглядит как человек, внутренний, держит, мужчина&#10;&#10;Описание создано с очень высокой степенью достоверности">
            <a:extLst>
              <a:ext uri="{FF2B5EF4-FFF2-40B4-BE49-F238E27FC236}">
                <a16:creationId xmlns:a16="http://schemas.microsoft.com/office/drawing/2014/main" id="{001FF668-E4B1-4DAA-8B05-6F21BBFABBC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3265" b="1246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F39517A-AE3D-4A21-856C-0952A2FECFD4}"/>
              </a:ext>
            </a:extLst>
          </p:cNvPr>
          <p:cNvSpPr txBox="1"/>
          <p:nvPr/>
        </p:nvSpPr>
        <p:spPr>
          <a:xfrm>
            <a:off x="965201" y="1020431"/>
            <a:ext cx="10225530" cy="1475013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 defTabSz="457200">
              <a:spcBef>
                <a:spcPct val="0"/>
              </a:spcBef>
              <a:spcAft>
                <a:spcPts val="600"/>
              </a:spcAft>
            </a:pPr>
            <a:r>
              <a:rPr lang="en-US" sz="4000" cap="all">
                <a:latin typeface="+mj-lt"/>
                <a:ea typeface="+mj-ea"/>
                <a:cs typeface="+mj-cs"/>
              </a:rPr>
              <a:t>The </a:t>
            </a:r>
            <a:endParaRPr lang="ru-RU"/>
          </a:p>
          <a:p>
            <a:pPr defTabSz="457200">
              <a:spcBef>
                <a:spcPct val="0"/>
              </a:spcBef>
              <a:spcAft>
                <a:spcPts val="600"/>
              </a:spcAft>
            </a:pPr>
            <a:r>
              <a:rPr lang="en-US" sz="4000" cap="all">
                <a:latin typeface="+mj-lt"/>
                <a:ea typeface="+mj-ea"/>
                <a:cs typeface="+mj-cs"/>
              </a:rPr>
              <a:t>end</a:t>
            </a:r>
            <a:endParaRPr lang="en-US"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7609053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B8DD2392-397B-48BF-BEFA-EA1FB881CA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Рисунок 3" descr="Изображение выглядит как внутренний, стол, маленький, сидит&#10;&#10;Описание создано с очень высокой степенью достоверности">
            <a:extLst>
              <a:ext uri="{FF2B5EF4-FFF2-40B4-BE49-F238E27FC236}">
                <a16:creationId xmlns:a16="http://schemas.microsoft.com/office/drawing/2014/main" id="{6315C62A-CECE-4465-877C-34D19036971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/>
          <a:stretch/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2111521-3F1B-4642-85A4-0C3C8E92C131}"/>
              </a:ext>
            </a:extLst>
          </p:cNvPr>
          <p:cNvSpPr txBox="1"/>
          <p:nvPr/>
        </p:nvSpPr>
        <p:spPr>
          <a:xfrm>
            <a:off x="145690" y="829025"/>
            <a:ext cx="7501149" cy="3678303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342900" indent="-342900" defTabSz="457200">
              <a:spcBef>
                <a:spcPct val="20000"/>
              </a:spcBef>
              <a:spcAft>
                <a:spcPts val="600"/>
              </a:spcAft>
              <a:buClr>
                <a:srgbClr val="D3B079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sz="2400" dirty="0">
                <a:solidFill>
                  <a:schemeClr val="accent6">
                    <a:lumMod val="75000"/>
                  </a:schemeClr>
                </a:solidFill>
                <a:hlinkClick r:id="rId3"/>
              </a:rPr>
              <a:t>https://habr.com/en/sandbox/132503/</a:t>
            </a:r>
            <a:endParaRPr lang="en-US" sz="2400" dirty="0">
              <a:solidFill>
                <a:schemeClr val="accent6">
                  <a:lumMod val="75000"/>
                </a:schemeClr>
              </a:solidFill>
            </a:endParaRPr>
          </a:p>
          <a:p>
            <a:pPr marL="342900" indent="-342900" defTabSz="457200">
              <a:spcBef>
                <a:spcPct val="20000"/>
              </a:spcBef>
              <a:spcAft>
                <a:spcPts val="600"/>
              </a:spcAft>
              <a:buClr>
                <a:srgbClr val="D3B079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sz="2400" dirty="0">
                <a:solidFill>
                  <a:schemeClr val="accent6">
                    <a:lumMod val="75000"/>
                  </a:schemeClr>
                </a:solidFill>
                <a:hlinkClick r:id="rId4"/>
              </a:rPr>
              <a:t>https://proglib.io/p/parsing-course</a:t>
            </a:r>
            <a:endParaRPr lang="en-US" sz="2400" dirty="0">
              <a:solidFill>
                <a:schemeClr val="accent6">
                  <a:lumMod val="75000"/>
                </a:schemeClr>
              </a:solidFill>
            </a:endParaRPr>
          </a:p>
          <a:p>
            <a:pPr marL="342900" indent="-342900" defTabSz="457200">
              <a:spcBef>
                <a:spcPct val="20000"/>
              </a:spcBef>
              <a:spcAft>
                <a:spcPts val="600"/>
              </a:spcAft>
              <a:buClr>
                <a:srgbClr val="D3B079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sz="2400" dirty="0">
                <a:solidFill>
                  <a:schemeClr val="accent6">
                    <a:lumMod val="75000"/>
                  </a:schemeClr>
                </a:solidFill>
                <a:hlinkClick r:id="rId5"/>
              </a:rPr>
              <a:t>https://pythonru.com/uroki/obuchenie-python-gui-uroki-po-tkinter</a:t>
            </a:r>
            <a:endParaRPr lang="en-US" sz="2400" dirty="0">
              <a:solidFill>
                <a:schemeClr val="accent6">
                  <a:lumMod val="75000"/>
                </a:schemeClr>
              </a:solidFill>
            </a:endParaRPr>
          </a:p>
          <a:p>
            <a:pPr marL="342900" indent="-342900" defTabSz="457200">
              <a:spcBef>
                <a:spcPct val="20000"/>
              </a:spcBef>
              <a:spcAft>
                <a:spcPts val="600"/>
              </a:spcAft>
              <a:buClr>
                <a:srgbClr val="D3B079"/>
              </a:buClr>
              <a:buSzPct val="92000"/>
              <a:buFont typeface="Wingdings 2" panose="05020102010507070707" pitchFamily="18" charset="2"/>
              <a:buChar char=""/>
            </a:pPr>
            <a:r>
              <a:rPr lang="ru-RU" sz="2400" u="sng" dirty="0">
                <a:ea typeface="+mn-lt"/>
                <a:cs typeface="+mn-lt"/>
                <a:hlinkClick r:id="rId6"/>
              </a:rPr>
              <a:t>https://metanit.com/python/tutorial/9.5.php</a:t>
            </a:r>
            <a:endParaRPr lang="en-US" sz="2400">
              <a:ea typeface="+mn-lt"/>
              <a:cs typeface="+mn-lt"/>
            </a:endParaRPr>
          </a:p>
          <a:p>
            <a:pPr marL="342900" indent="-342900" defTabSz="457200">
              <a:spcBef>
                <a:spcPct val="20000"/>
              </a:spcBef>
              <a:spcAft>
                <a:spcPts val="600"/>
              </a:spcAft>
              <a:buClr>
                <a:srgbClr val="D3B079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sz="2400" dirty="0">
                <a:solidFill>
                  <a:schemeClr val="accent6">
                    <a:lumMod val="75000"/>
                  </a:schemeClr>
                </a:solidFill>
                <a:hlinkClick r:id="rId7"/>
              </a:rPr>
              <a:t>https://younglinux.info/tkinter/widget.php</a:t>
            </a:r>
            <a:endParaRPr lang="en-US" sz="2400" dirty="0">
              <a:solidFill>
                <a:schemeClr val="accent6">
                  <a:lumMod val="75000"/>
                </a:schemeClr>
              </a:solidFill>
            </a:endParaRPr>
          </a:p>
          <a:p>
            <a:pPr marL="342900" indent="-342900" defTabSz="457200">
              <a:spcBef>
                <a:spcPct val="20000"/>
              </a:spcBef>
              <a:spcAft>
                <a:spcPts val="600"/>
              </a:spcAft>
              <a:buClr>
                <a:srgbClr val="D3B079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sz="2400" dirty="0">
                <a:solidFill>
                  <a:schemeClr val="accent6">
                    <a:lumMod val="75000"/>
                  </a:schemeClr>
                </a:solidFill>
                <a:hlinkClick r:id="rId8"/>
              </a:rPr>
              <a:t>file:///Z:/chalyshma/Fundamentals%20of%20Programming/byteofpython_120.pdf</a:t>
            </a:r>
            <a:endParaRPr lang="en-US" sz="2400" dirty="0">
              <a:solidFill>
                <a:schemeClr val="accent6">
                  <a:lumMod val="75000"/>
                </a:schemeClr>
              </a:solidFill>
            </a:endParaRPr>
          </a:p>
          <a:p>
            <a:pPr marL="342900" indent="-342900" defTabSz="457200">
              <a:spcBef>
                <a:spcPct val="20000"/>
              </a:spcBef>
              <a:spcAft>
                <a:spcPts val="600"/>
              </a:spcAft>
              <a:buClr>
                <a:srgbClr val="D3B079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sz="2400" dirty="0">
                <a:solidFill>
                  <a:schemeClr val="accent6">
                    <a:lumMod val="75000"/>
                  </a:schemeClr>
                </a:solidFill>
                <a:hlinkClick r:id="rId9"/>
              </a:rPr>
              <a:t>https://stackoverflow.com/questions/46860838/web-scraping-python-beautifulsoup-requests</a:t>
            </a:r>
            <a:endParaRPr lang="en-US" sz="2400" dirty="0">
              <a:solidFill>
                <a:schemeClr val="accent6">
                  <a:lumMod val="75000"/>
                </a:schemeClr>
              </a:solidFill>
            </a:endParaRPr>
          </a:p>
          <a:p>
            <a:pPr marL="342900" indent="-342900" defTabSz="457200">
              <a:spcBef>
                <a:spcPct val="20000"/>
              </a:spcBef>
              <a:spcAft>
                <a:spcPts val="600"/>
              </a:spcAft>
              <a:buClr>
                <a:srgbClr val="D3B079"/>
              </a:buClr>
              <a:buSzPct val="92000"/>
              <a:buFont typeface="Wingdings 2" panose="05020102010507070707" pitchFamily="18" charset="2"/>
              <a:buChar char=""/>
            </a:pPr>
            <a:endParaRPr lang="en-US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47409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E9AA9F65-94B8-41A5-A7FF-23D2CFB11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E8B0F8E-3F6C-4541-B9C1-774D80A088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A45F5BC-32D1-41CD-B270-C46F18CA1A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E57EE13-72B0-4FFA-ACE1-EBDE89340E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8E019540-1104-4B12-9F83-45F586741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2D7DCFC-DC9D-4627-927A-4985D23536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5518" y="720711"/>
            <a:ext cx="7120346" cy="3703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457200" indent="-457200">
              <a:lnSpc>
                <a:spcPct val="90000"/>
              </a:lnSpc>
              <a:buFont typeface="Arial"/>
              <a:buChar char="•"/>
            </a:pPr>
            <a:r>
              <a:rPr lang="en-US" sz="3100" dirty="0">
                <a:solidFill>
                  <a:schemeClr val="accent4">
                    <a:lumMod val="50000"/>
                  </a:schemeClr>
                </a:solidFill>
              </a:rPr>
              <a:t>make a graphical interface that will be convenient to use. </a:t>
            </a:r>
            <a:endParaRPr lang="en-US" sz="3100" dirty="0">
              <a:solidFill>
                <a:schemeClr val="accent4">
                  <a:lumMod val="50000"/>
                </a:schemeClr>
              </a:solidFill>
              <a:latin typeface="Gill Sans MT"/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5CCFF-1FB6-41FB-AF3D-81CBA05E19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91864" y="1591717"/>
            <a:ext cx="3134115" cy="3688943"/>
          </a:xfrm>
          <a:ln w="57150"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b="1" dirty="0"/>
              <a:t>project objectives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1D976D6-8C98-48CC-8C34-0468F31678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13938" y="3383280"/>
            <a:ext cx="228600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580CFD6-E44A-486A-9E73-D8D948F78A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2788596" y="3383280"/>
            <a:ext cx="3703320" cy="9144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9EFDD324-2DD5-454A-A7C6-C23C169DA94D}"/>
              </a:ext>
            </a:extLst>
          </p:cNvPr>
          <p:cNvSpPr txBox="1">
            <a:spLocks/>
          </p:cNvSpPr>
          <p:nvPr/>
        </p:nvSpPr>
        <p:spPr>
          <a:xfrm>
            <a:off x="4779767" y="1863056"/>
            <a:ext cx="6962195" cy="36745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457200" indent="-457200">
              <a:lnSpc>
                <a:spcPct val="90000"/>
              </a:lnSpc>
              <a:buFont typeface="Arial"/>
              <a:buChar char="•"/>
            </a:pPr>
            <a:r>
              <a:rPr lang="en-US" sz="3100" dirty="0">
                <a:solidFill>
                  <a:schemeClr val="accent4">
                    <a:lumMod val="50000"/>
                  </a:schemeClr>
                </a:solidFill>
              </a:rPr>
              <a:t>find a site that fulfills our goal. </a:t>
            </a:r>
            <a:endParaRPr lang="en-US" sz="3100" dirty="0">
              <a:solidFill>
                <a:schemeClr val="accent4">
                  <a:lumMod val="50000"/>
                </a:schemeClr>
              </a:solidFill>
              <a:latin typeface="Gill Sans MT"/>
            </a:endParaRPr>
          </a:p>
        </p:txBody>
      </p:sp>
      <p:sp>
        <p:nvSpPr>
          <p:cNvPr id="17" name="Заголовок 1">
            <a:extLst>
              <a:ext uri="{FF2B5EF4-FFF2-40B4-BE49-F238E27FC236}">
                <a16:creationId xmlns:a16="http://schemas.microsoft.com/office/drawing/2014/main" id="{86436D07-9B9D-4CDE-8BD2-739E60A74F54}"/>
              </a:ext>
            </a:extLst>
          </p:cNvPr>
          <p:cNvSpPr txBox="1">
            <a:spLocks/>
          </p:cNvSpPr>
          <p:nvPr/>
        </p:nvSpPr>
        <p:spPr>
          <a:xfrm>
            <a:off x="4779766" y="2802813"/>
            <a:ext cx="7105969" cy="37033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457200" indent="-457200">
              <a:lnSpc>
                <a:spcPct val="90000"/>
              </a:lnSpc>
              <a:buFont typeface="Arial"/>
              <a:buChar char="•"/>
            </a:pPr>
            <a:r>
              <a:rPr lang="en-US" sz="3100" dirty="0">
                <a:solidFill>
                  <a:schemeClr val="accent4">
                    <a:lumMod val="50000"/>
                  </a:schemeClr>
                </a:solidFill>
              </a:rPr>
              <a:t>import libraries with the help </a:t>
            </a:r>
            <a:r>
              <a:rPr lang="en-US" sz="3100">
                <a:solidFill>
                  <a:schemeClr val="accent4">
                    <a:lumMod val="50000"/>
                  </a:schemeClr>
                </a:solidFill>
              </a:rPr>
              <a:t>of our website will be </a:t>
            </a:r>
            <a:r>
              <a:rPr lang="en-US" sz="3100" dirty="0">
                <a:solidFill>
                  <a:schemeClr val="accent4">
                    <a:lumMod val="50000"/>
                  </a:schemeClr>
                </a:solidFill>
              </a:rPr>
              <a:t>parsed.</a:t>
            </a:r>
            <a:endParaRPr lang="ru-RU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19" name="Рисунок 20" descr="Контрольный список">
            <a:extLst>
              <a:ext uri="{FF2B5EF4-FFF2-40B4-BE49-F238E27FC236}">
                <a16:creationId xmlns:a16="http://schemas.microsoft.com/office/drawing/2014/main" id="{1EBD840B-FFAA-4523-B8C3-476ECBF7A4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54083" y="159157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5973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E9AA9F65-94B8-41A5-A7FF-23D2CFB11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E8B0F8E-3F6C-4541-B9C1-774D80A088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A45F5BC-32D1-41CD-B270-C46F18CA1A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E57EE13-72B0-4FFA-ACE1-EBDE89340E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8E019540-1104-4B12-9F83-45F586741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1D976D6-8C98-48CC-8C34-0468F31678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13938" y="3383280"/>
            <a:ext cx="228600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580CFD6-E44A-486A-9E73-D8D948F78A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2788596" y="3383280"/>
            <a:ext cx="3703320" cy="9144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5F9D6188-CD69-4833-B5AE-DB1133ABD094}"/>
              </a:ext>
            </a:extLst>
          </p:cNvPr>
          <p:cNvSpPr txBox="1">
            <a:spLocks/>
          </p:cNvSpPr>
          <p:nvPr/>
        </p:nvSpPr>
        <p:spPr>
          <a:xfrm>
            <a:off x="4779767" y="1532377"/>
            <a:ext cx="6962195" cy="36745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Bef>
                <a:spcPts val="0"/>
              </a:spcBef>
            </a:pPr>
            <a:r>
              <a:rPr lang="en-US" sz="3100" dirty="0">
                <a:solidFill>
                  <a:schemeClr val="accent6">
                    <a:lumMod val="75000"/>
                  </a:schemeClr>
                </a:solidFill>
                <a:ea typeface="+mj-lt"/>
                <a:cs typeface="+mj-lt"/>
              </a:rPr>
              <a:t>TKINTER IS THE STANDARD </a:t>
            </a:r>
            <a:r>
              <a:rPr lang="en-US" sz="3100" dirty="0">
                <a:solidFill>
                  <a:schemeClr val="accent5">
                    <a:lumMod val="75000"/>
                  </a:schemeClr>
                </a:solidFill>
                <a:ea typeface="+mj-lt"/>
                <a:cs typeface="+mj-lt"/>
              </a:rPr>
              <a:t>GUI </a:t>
            </a:r>
            <a:r>
              <a:rPr lang="en-US" sz="3100" dirty="0">
                <a:solidFill>
                  <a:schemeClr val="accent6">
                    <a:lumMod val="75000"/>
                  </a:schemeClr>
                </a:solidFill>
                <a:ea typeface="+mj-lt"/>
                <a:cs typeface="+mj-lt"/>
              </a:rPr>
              <a:t>LIBRARY FOR PYTHON. TKINTER PROVIDES VARIOUS CONTROLS, SUCH AS BUTTONS, LABELS AND TEXT BOXES USED IN A GUI APPLICATION. THESE CONTROLS ARE COMMONLY CALLED WIDGETS. SO, GO CREATE IT! </a:t>
            </a:r>
            <a:endParaRPr lang="en-US" sz="3100" dirty="0">
              <a:solidFill>
                <a:schemeClr val="accent6">
                  <a:lumMod val="75000"/>
                </a:schemeClr>
              </a:solidFill>
              <a:latin typeface="Gill Sans MT"/>
            </a:endParaRPr>
          </a:p>
        </p:txBody>
      </p:sp>
      <p:sp>
        <p:nvSpPr>
          <p:cNvPr id="22" name="Заголовок 1">
            <a:extLst>
              <a:ext uri="{FF2B5EF4-FFF2-40B4-BE49-F238E27FC236}">
                <a16:creationId xmlns:a16="http://schemas.microsoft.com/office/drawing/2014/main" id="{42FB0153-FE5E-461A-B936-E27676D0C35D}"/>
              </a:ext>
            </a:extLst>
          </p:cNvPr>
          <p:cNvSpPr txBox="1">
            <a:spLocks/>
          </p:cNvSpPr>
          <p:nvPr/>
        </p:nvSpPr>
        <p:spPr>
          <a:xfrm>
            <a:off x="1616748" y="1532377"/>
            <a:ext cx="6962195" cy="36745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Bef>
                <a:spcPts val="0"/>
              </a:spcBef>
            </a:pPr>
            <a:r>
              <a:rPr lang="en-US" sz="3100" b="1" dirty="0">
                <a:solidFill>
                  <a:schemeClr val="accent1">
                    <a:lumMod val="75000"/>
                    <a:lumOff val="25000"/>
                  </a:schemeClr>
                </a:solidFill>
                <a:ea typeface="+mj-lt"/>
                <a:cs typeface="+mj-lt"/>
              </a:rPr>
              <a:t>TKINTER</a:t>
            </a:r>
            <a:endParaRPr lang="en-US" sz="3100" b="1">
              <a:solidFill>
                <a:schemeClr val="accent1">
                  <a:lumMod val="75000"/>
                  <a:lumOff val="25000"/>
                </a:schemeClr>
              </a:solidFill>
              <a:latin typeface="Gill Sans MT"/>
            </a:endParaRPr>
          </a:p>
        </p:txBody>
      </p:sp>
      <p:pic>
        <p:nvPicPr>
          <p:cNvPr id="11" name="Рисунок 3">
            <a:extLst>
              <a:ext uri="{FF2B5EF4-FFF2-40B4-BE49-F238E27FC236}">
                <a16:creationId xmlns:a16="http://schemas.microsoft.com/office/drawing/2014/main" id="{7C0D2CB6-9F76-43B1-A980-428E48C5A9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834" y="344963"/>
            <a:ext cx="2807276" cy="480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5103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F9CD4BEB-C391-4F7E-9838-95411A832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23900"/>
            <a:ext cx="12192000" cy="61341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BBB819CE-3F78-40D7-A10E-A0F9BF582D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5534" y="102625"/>
            <a:ext cx="10993546" cy="525565"/>
          </a:xfrm>
        </p:spPr>
        <p:txBody>
          <a:bodyPr>
            <a:normAutofit/>
          </a:bodyPr>
          <a:lstStyle/>
          <a:p>
            <a:r>
              <a:rPr lang="ru-RU" sz="1800" b="1" i="1" dirty="0">
                <a:latin typeface="Comic Sans MS"/>
              </a:rPr>
              <a:t>WORK WITH TKINTER  (LABEL)</a:t>
            </a:r>
          </a:p>
        </p:txBody>
      </p:sp>
      <p:pic>
        <p:nvPicPr>
          <p:cNvPr id="4" name="Рисунок 4" descr="Изображение выглядит как экран, телефон&#10;&#10;Описание создано с очень высокой степенью достоверности">
            <a:extLst>
              <a:ext uri="{FF2B5EF4-FFF2-40B4-BE49-F238E27FC236}">
                <a16:creationId xmlns:a16="http://schemas.microsoft.com/office/drawing/2014/main" id="{F9F55F47-D25E-4A13-965F-84ACC50534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77" y="638706"/>
            <a:ext cx="11984460" cy="327243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Рисунок 10" descr="Изображение выглядит как держит&#10;&#10;Описание создано с очень высокой степенью достоверности">
            <a:extLst>
              <a:ext uri="{FF2B5EF4-FFF2-40B4-BE49-F238E27FC236}">
                <a16:creationId xmlns:a16="http://schemas.microsoft.com/office/drawing/2014/main" id="{D63B8933-4E36-4166-9DA2-9BF35AB41E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0611" y="4183172"/>
            <a:ext cx="8839199" cy="235890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Рисунок 14">
            <a:extLst>
              <a:ext uri="{FF2B5EF4-FFF2-40B4-BE49-F238E27FC236}">
                <a16:creationId xmlns:a16="http://schemas.microsoft.com/office/drawing/2014/main" id="{128B6419-18D1-42BD-B592-9FFD82D3CD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3712" y="5436741"/>
            <a:ext cx="2684318" cy="570634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16" name="Рисунок 16" descr="Изображение выглядит как стол, нож&#10;&#10;Описание создано с очень высокой степенью достоверности">
            <a:extLst>
              <a:ext uri="{FF2B5EF4-FFF2-40B4-BE49-F238E27FC236}">
                <a16:creationId xmlns:a16="http://schemas.microsoft.com/office/drawing/2014/main" id="{957E3F46-D249-41A7-8870-2D217FE326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4454" y="2066896"/>
            <a:ext cx="4876800" cy="1481743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</p:spTree>
    <p:extLst>
      <p:ext uri="{BB962C8B-B14F-4D97-AF65-F5344CB8AC3E}">
        <p14:creationId xmlns:p14="http://schemas.microsoft.com/office/powerpoint/2010/main" val="205380883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B436373-BCB9-4207-862E-B90D219A8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8935FA7-A569-489B-8448-16B92B58D1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1190" y="457201"/>
            <a:ext cx="7095744" cy="94996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8D7BF71-0EBF-419F-9083-AAED5BB54D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5" y="469103"/>
            <a:ext cx="3529584" cy="94998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Рисунок 4" descr="Изображение выглядит как снимок экрана, экран, телефон, черный&#10;&#10;Описание создано с очень высокой степенью достоверности">
            <a:extLst>
              <a:ext uri="{FF2B5EF4-FFF2-40B4-BE49-F238E27FC236}">
                <a16:creationId xmlns:a16="http://schemas.microsoft.com/office/drawing/2014/main" id="{39F30211-396E-4DCC-9CF0-02D55E36BF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891" y="931550"/>
            <a:ext cx="10834253" cy="518886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5385678D-1229-4480-B288-9092ACC41C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0443" y="102625"/>
            <a:ext cx="10993546" cy="525565"/>
          </a:xfrm>
        </p:spPr>
        <p:txBody>
          <a:bodyPr>
            <a:normAutofit/>
          </a:bodyPr>
          <a:lstStyle/>
          <a:p>
            <a:r>
              <a:rPr lang="ru-RU" sz="1800" b="1" dirty="0">
                <a:solidFill>
                  <a:schemeClr val="accent4">
                    <a:lumMod val="75000"/>
                  </a:schemeClr>
                </a:solidFill>
                <a:latin typeface="Comic Sans MS"/>
              </a:rPr>
              <a:t>E   N  T   R    Y</a:t>
            </a:r>
          </a:p>
        </p:txBody>
      </p:sp>
      <p:pic>
        <p:nvPicPr>
          <p:cNvPr id="13" name="Рисунок 13" descr="Изображение выглядит как снимок экрана&#10;&#10;Описание создано с очень высокой степенью достоверности">
            <a:extLst>
              <a:ext uri="{FF2B5EF4-FFF2-40B4-BE49-F238E27FC236}">
                <a16:creationId xmlns:a16="http://schemas.microsoft.com/office/drawing/2014/main" id="{01918285-D8D6-43E3-A331-3DDE552A48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1365" y="2394908"/>
            <a:ext cx="3317297" cy="114646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" name="Рисунок 17" descr="Изображение выглядит как снимок экрана&#10;&#10;Описание создано с очень высокой степенью достоверности">
            <a:extLst>
              <a:ext uri="{FF2B5EF4-FFF2-40B4-BE49-F238E27FC236}">
                <a16:creationId xmlns:a16="http://schemas.microsoft.com/office/drawing/2014/main" id="{C9AE62BB-7254-4AAA-9F7A-220F3CA525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5712" y="4683032"/>
            <a:ext cx="3093827" cy="11458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351104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comb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1BB1D3B0-1E2E-48E2-ACCC-EE147A9A0C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BB8B191-5BC6-486A-8E6E-13B1C9EEE8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6E3DE27-4115-4B5D-A9DB-3C7CDC82B1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A5196B7-638B-4DC2-897C-9F49E9D46F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Подзаголовок 2">
            <a:extLst>
              <a:ext uri="{FF2B5EF4-FFF2-40B4-BE49-F238E27FC236}">
                <a16:creationId xmlns:a16="http://schemas.microsoft.com/office/drawing/2014/main" id="{B24A317F-136F-4B3C-976E-D18179F0C548}"/>
              </a:ext>
            </a:extLst>
          </p:cNvPr>
          <p:cNvSpPr txBox="1">
            <a:spLocks/>
          </p:cNvSpPr>
          <p:nvPr/>
        </p:nvSpPr>
        <p:spPr>
          <a:xfrm>
            <a:off x="581191" y="4610099"/>
            <a:ext cx="10993549" cy="106680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buNone/>
            </a:pPr>
            <a:r>
              <a:rPr lang="en-US" sz="3600" cap="all" dirty="0">
                <a:solidFill>
                  <a:schemeClr val="accent1">
                    <a:lumMod val="25000"/>
                    <a:lumOff val="75000"/>
                  </a:schemeClr>
                </a:solidFill>
                <a:latin typeface="Comic Sans MS"/>
                <a:ea typeface="+mj-ea"/>
                <a:cs typeface="+mj-cs"/>
              </a:rPr>
              <a:t>T   E   X   T</a:t>
            </a:r>
          </a:p>
        </p:txBody>
      </p:sp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D262CFB0-CBAC-4B42-B115-C04986CD00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23900"/>
            <a:ext cx="12192000" cy="370817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Рисунок 4" descr="Изображение выглядит как телефон, мобильный телефон, ноутбук, стол&#10;&#10;Описание создано с очень высокой степенью достоверности">
            <a:extLst>
              <a:ext uri="{FF2B5EF4-FFF2-40B4-BE49-F238E27FC236}">
                <a16:creationId xmlns:a16="http://schemas.microsoft.com/office/drawing/2014/main" id="{375C742D-9F51-4100-8E42-AFF665A5B5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446" y="1098336"/>
            <a:ext cx="7437389" cy="3085149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13" name="Рисунок 13" descr="Изображение выглядит как снимок экрана&#10;&#10;Описание создано с очень высокой степенью достоверности">
            <a:extLst>
              <a:ext uri="{FF2B5EF4-FFF2-40B4-BE49-F238E27FC236}">
                <a16:creationId xmlns:a16="http://schemas.microsoft.com/office/drawing/2014/main" id="{4CD4CF53-7437-46F4-924D-20D7724626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4189" y="1060595"/>
            <a:ext cx="2304477" cy="304221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80C35990-E81C-43AE-B207-1CAD6CFC8F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648660" y="4432079"/>
            <a:ext cx="83731" cy="196077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17720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EC7AA7E-81E8-4755-AC3D-2CE40312D0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3B956FD-3E35-4658-9C8B-3A48FD2DB4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84419" y="457200"/>
            <a:ext cx="9961047" cy="3678072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1BC678D-D15E-4FC5-8CBF-5308E841A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84352" y="4244454"/>
            <a:ext cx="9961115" cy="2072481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D188C2F-B457-4F86-B4B4-79703666D7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1191" y="457201"/>
            <a:ext cx="1106164" cy="585973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FFA1773-031A-4F01-82AB-8ADC5902B3CF}"/>
              </a:ext>
            </a:extLst>
          </p:cNvPr>
          <p:cNvSpPr txBox="1"/>
          <p:nvPr/>
        </p:nvSpPr>
        <p:spPr>
          <a:xfrm>
            <a:off x="886692" y="997527"/>
            <a:ext cx="2743200" cy="48320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2800" b="1" dirty="0">
                <a:solidFill>
                  <a:schemeClr val="accent1">
                    <a:lumMod val="25000"/>
                    <a:lumOff val="75000"/>
                  </a:schemeClr>
                </a:solidFill>
                <a:latin typeface="Comic Sans MS"/>
              </a:rPr>
              <a:t>B</a:t>
            </a:r>
          </a:p>
          <a:p>
            <a:endParaRPr lang="ru-RU" sz="2800" b="1" dirty="0">
              <a:solidFill>
                <a:schemeClr val="accent1">
                  <a:lumMod val="25000"/>
                  <a:lumOff val="75000"/>
                </a:schemeClr>
              </a:solidFill>
              <a:latin typeface="Comic Sans MS"/>
            </a:endParaRPr>
          </a:p>
          <a:p>
            <a:r>
              <a:rPr lang="ru-RU" sz="2800" b="1" dirty="0">
                <a:solidFill>
                  <a:schemeClr val="accent1">
                    <a:lumMod val="25000"/>
                    <a:lumOff val="75000"/>
                  </a:schemeClr>
                </a:solidFill>
                <a:latin typeface="Comic Sans MS"/>
              </a:rPr>
              <a:t>U</a:t>
            </a:r>
          </a:p>
          <a:p>
            <a:endParaRPr lang="ru-RU" sz="2800" b="1" dirty="0">
              <a:solidFill>
                <a:schemeClr val="accent1">
                  <a:lumMod val="25000"/>
                  <a:lumOff val="75000"/>
                </a:schemeClr>
              </a:solidFill>
              <a:latin typeface="Comic Sans MS"/>
            </a:endParaRPr>
          </a:p>
          <a:p>
            <a:r>
              <a:rPr lang="ru-RU" sz="2800" b="1" dirty="0">
                <a:solidFill>
                  <a:schemeClr val="accent1">
                    <a:lumMod val="25000"/>
                    <a:lumOff val="75000"/>
                  </a:schemeClr>
                </a:solidFill>
                <a:latin typeface="Comic Sans MS"/>
              </a:rPr>
              <a:t>T</a:t>
            </a:r>
          </a:p>
          <a:p>
            <a:endParaRPr lang="ru-RU" sz="2800" b="1" dirty="0">
              <a:solidFill>
                <a:schemeClr val="accent1">
                  <a:lumMod val="25000"/>
                  <a:lumOff val="75000"/>
                </a:schemeClr>
              </a:solidFill>
              <a:latin typeface="Comic Sans MS"/>
            </a:endParaRPr>
          </a:p>
          <a:p>
            <a:r>
              <a:rPr lang="ru-RU" sz="2800" b="1" dirty="0">
                <a:solidFill>
                  <a:schemeClr val="accent1">
                    <a:lumMod val="25000"/>
                    <a:lumOff val="75000"/>
                  </a:schemeClr>
                </a:solidFill>
                <a:latin typeface="Comic Sans MS"/>
              </a:rPr>
              <a:t>T</a:t>
            </a:r>
          </a:p>
          <a:p>
            <a:endParaRPr lang="ru-RU" sz="2800" b="1" dirty="0">
              <a:solidFill>
                <a:schemeClr val="accent1">
                  <a:lumMod val="25000"/>
                  <a:lumOff val="75000"/>
                </a:schemeClr>
              </a:solidFill>
              <a:latin typeface="Comic Sans MS"/>
            </a:endParaRPr>
          </a:p>
          <a:p>
            <a:r>
              <a:rPr lang="ru-RU" sz="2800" b="1" dirty="0">
                <a:solidFill>
                  <a:schemeClr val="accent1">
                    <a:lumMod val="25000"/>
                    <a:lumOff val="75000"/>
                  </a:schemeClr>
                </a:solidFill>
                <a:latin typeface="Comic Sans MS"/>
              </a:rPr>
              <a:t>O</a:t>
            </a:r>
          </a:p>
          <a:p>
            <a:endParaRPr lang="ru-RU" sz="2800" b="1" dirty="0">
              <a:solidFill>
                <a:schemeClr val="accent1">
                  <a:lumMod val="25000"/>
                  <a:lumOff val="75000"/>
                </a:schemeClr>
              </a:solidFill>
              <a:latin typeface="Comic Sans MS"/>
            </a:endParaRPr>
          </a:p>
          <a:p>
            <a:pPr algn="l"/>
            <a:r>
              <a:rPr lang="ru-RU" sz="2800" b="1" dirty="0">
                <a:solidFill>
                  <a:schemeClr val="accent1">
                    <a:lumMod val="25000"/>
                    <a:lumOff val="75000"/>
                  </a:schemeClr>
                </a:solidFill>
                <a:latin typeface="Comic Sans MS"/>
              </a:rPr>
              <a:t>N</a:t>
            </a:r>
          </a:p>
        </p:txBody>
      </p:sp>
      <p:pic>
        <p:nvPicPr>
          <p:cNvPr id="16" name="Рисунок 16" descr="Изображение выглядит как держит, ноутбук, экран, сидит&#10;&#10;Описание создано с очень высокой степенью достоверности">
            <a:extLst>
              <a:ext uri="{FF2B5EF4-FFF2-40B4-BE49-F238E27FC236}">
                <a16:creationId xmlns:a16="http://schemas.microsoft.com/office/drawing/2014/main" id="{F2EC15E9-7FB2-4054-9330-524012051F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6333" y="452880"/>
            <a:ext cx="8804170" cy="306186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20" name="Рисунок 20" descr="Изображение выглядит как снимок экрана&#10;&#10;Описание создано с очень высокой степенью достоверности">
            <a:extLst>
              <a:ext uri="{FF2B5EF4-FFF2-40B4-BE49-F238E27FC236}">
                <a16:creationId xmlns:a16="http://schemas.microsoft.com/office/drawing/2014/main" id="{482C8ADE-1035-4314-8E93-41B362E5CF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480000">
            <a:off x="1808499" y="4560246"/>
            <a:ext cx="4087091" cy="64245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2" name="Рисунок 22" descr="Изображение выглядит как снимок экрана&#10;&#10;Описание создано с очень высокой степенью достоверности">
            <a:extLst>
              <a:ext uri="{FF2B5EF4-FFF2-40B4-BE49-F238E27FC236}">
                <a16:creationId xmlns:a16="http://schemas.microsoft.com/office/drawing/2014/main" id="{7BF19001-0D8C-4745-9568-3B27AB1C6E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480000">
            <a:off x="6588364" y="4981649"/>
            <a:ext cx="4128652" cy="76144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6" name="Рисунок 26">
            <a:extLst>
              <a:ext uri="{FF2B5EF4-FFF2-40B4-BE49-F238E27FC236}">
                <a16:creationId xmlns:a16="http://schemas.microsoft.com/office/drawing/2014/main" id="{A97D56B6-6445-4716-8E79-8076797915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120000">
            <a:off x="8835541" y="4433501"/>
            <a:ext cx="2646218" cy="42949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8" name="Рисунок 28">
            <a:extLst>
              <a:ext uri="{FF2B5EF4-FFF2-40B4-BE49-F238E27FC236}">
                <a16:creationId xmlns:a16="http://schemas.microsoft.com/office/drawing/2014/main" id="{70EB60FF-7C60-495D-A060-FB723254A1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420000">
            <a:off x="3911736" y="5418622"/>
            <a:ext cx="2703368" cy="4476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429338785"/>
      </p:ext>
    </p:extLst>
  </p:cSld>
  <p:clrMapOvr>
    <a:masterClrMapping/>
  </p:clrMapOvr>
  <p:transition spd="med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1E5E4503-CC62-4DA9-9121-0A15719984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8D61A1B-3C4C-4F0E-965F-15837624C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0E56243-9701-44E8-8A92-3194333051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B1F1915-E076-48EB-BB4A-EE9808EB40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1" name="Рисунок 12" descr="Изображение выглядит как человек, мужчина, зеркало, держит&#10;&#10;Описание создано с очень высокой степенью достоверности">
            <a:extLst>
              <a:ext uri="{FF2B5EF4-FFF2-40B4-BE49-F238E27FC236}">
                <a16:creationId xmlns:a16="http://schemas.microsoft.com/office/drawing/2014/main" id="{02E1BEDF-4A2C-4F2C-AFA1-CDA4919073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28" r="-1" b="-1"/>
          <a:stretch/>
        </p:blipFill>
        <p:spPr>
          <a:xfrm>
            <a:off x="1" y="-1"/>
            <a:ext cx="12191695" cy="6858000"/>
          </a:xfrm>
          <a:prstGeom prst="rect">
            <a:avLst/>
          </a:prstGeom>
        </p:spPr>
      </p:pic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DBAE429C-3A94-4C39-B88C-596F1E4C0A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8068" y="457201"/>
            <a:ext cx="3703320" cy="91440"/>
          </a:xfrm>
          <a:prstGeom prst="rect">
            <a:avLst/>
          </a:prstGeom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FBEA2C8A-CA20-494E-8DAA-985E842EDB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8068" y="641102"/>
            <a:ext cx="3702134" cy="5751230"/>
          </a:xfrm>
          <a:prstGeom prst="rect">
            <a:avLst/>
          </a:prstGeom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3CA4370-E7CB-4BDA-9DEE-AA9209F04202}"/>
              </a:ext>
            </a:extLst>
          </p:cNvPr>
          <p:cNvSpPr txBox="1"/>
          <p:nvPr/>
        </p:nvSpPr>
        <p:spPr>
          <a:xfrm>
            <a:off x="584200" y="728503"/>
            <a:ext cx="3412067" cy="179770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defTabSz="4572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2400" cap="all" dirty="0">
              <a:solidFill>
                <a:schemeClr val="tx2"/>
              </a:solidFill>
              <a:latin typeface="Comic Sans MS"/>
              <a:ea typeface="+mj-ea"/>
              <a:cs typeface="+mj-cs"/>
            </a:endParaRPr>
          </a:p>
          <a:p>
            <a:pPr defTabSz="4572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 cap="all" dirty="0">
                <a:solidFill>
                  <a:schemeClr val="tx2"/>
                </a:solidFill>
                <a:latin typeface="Comic Sans MS"/>
                <a:ea typeface="+mj-ea"/>
                <a:cs typeface="+mj-cs"/>
              </a:rPr>
              <a:t>find our website and explore </a:t>
            </a:r>
          </a:p>
          <a:p>
            <a:pPr defTabSz="4572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 cap="all" dirty="0">
                <a:solidFill>
                  <a:schemeClr val="tx2"/>
                </a:solidFill>
                <a:latin typeface="Comic Sans MS"/>
                <a:ea typeface="+mj-ea"/>
                <a:cs typeface="+mj-cs"/>
              </a:rPr>
              <a:t>the html code for parsing</a:t>
            </a:r>
          </a:p>
        </p:txBody>
      </p:sp>
      <p:pic>
        <p:nvPicPr>
          <p:cNvPr id="15" name="Рисунок 16" descr="Изображение выглядит как снимок экрана&#10;&#10;Описание создано с очень высокой степенью достоверности">
            <a:extLst>
              <a:ext uri="{FF2B5EF4-FFF2-40B4-BE49-F238E27FC236}">
                <a16:creationId xmlns:a16="http://schemas.microsoft.com/office/drawing/2014/main" id="{CDF7DA7F-4E5B-4BE4-B75A-7AB3EF6FD7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436" y="3142548"/>
            <a:ext cx="3165632" cy="219859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6356807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4D1434"/>
      </a:accent1>
      <a:accent2>
        <a:srgbClr val="903163"/>
      </a:accent2>
      <a:accent3>
        <a:srgbClr val="B2324B"/>
      </a:accent3>
      <a:accent4>
        <a:srgbClr val="969FA7"/>
      </a:accent4>
      <a:accent5>
        <a:srgbClr val="66B1CE"/>
      </a:accent5>
      <a:accent6>
        <a:srgbClr val="40619D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C21699FF-00E4-43C8-BBCC-D7E5536C371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Широкоэкранный</PresentationFormat>
  <Paragraphs>0</Paragraphs>
  <Slides>23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23</vt:i4>
      </vt:variant>
    </vt:vector>
  </HeadingPairs>
  <TitlesOfParts>
    <vt:vector size="24" baseType="lpstr">
      <vt:lpstr>Dividend</vt:lpstr>
      <vt:lpstr>Презентация PowerPoint</vt:lpstr>
      <vt:lpstr>Презентация PowerPoint</vt:lpstr>
      <vt:lpstr>make a graphical interface that will be convenient to use. 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/>
  <cp:lastModifiedBy/>
  <cp:revision>1534</cp:revision>
  <dcterms:created xsi:type="dcterms:W3CDTF">2020-05-03T09:10:30Z</dcterms:created>
  <dcterms:modified xsi:type="dcterms:W3CDTF">2020-05-05T12:33:57Z</dcterms:modified>
</cp:coreProperties>
</file>